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4" r:id="rId17"/>
    <p:sldId id="279" r:id="rId18"/>
    <p:sldId id="280" r:id="rId19"/>
    <p:sldId id="258" r:id="rId20"/>
    <p:sldId id="281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32BC-B2F9-4E73-B3CF-8CD3E6AF75A5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1818-08CF-4EC0-B6F0-5D4C4DD8C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ulasmi.ru/content/uploads/2014/10/20141022-znak.jpg" TargetMode="External"/><Relationship Id="rId3" Type="http://schemas.openxmlformats.org/officeDocument/2006/relationships/hyperlink" Target="http://malishi74.ru/development/49/pravila_dorozhnogo_dvizheniya_dlya_detej_v_kartinkax/" TargetMode="External"/><Relationship Id="rId7" Type="http://schemas.openxmlformats.org/officeDocument/2006/relationships/hyperlink" Target="http://vashgorod.ru/uploads/images/news/t5/f22319.jpg" TargetMode="External"/><Relationship Id="rId12" Type="http://schemas.openxmlformats.org/officeDocument/2006/relationships/hyperlink" Target="https://thumbs.dreamstime.com/z/cartoon-green-traffic-light-illustration-36583100.jpg" TargetMode="External"/><Relationship Id="rId2" Type="http://schemas.openxmlformats.org/officeDocument/2006/relationships/hyperlink" Target="http://nachalo4ka.ru/detyam-o-svetofore-i-pravilah-dorozhnogo-dvizheni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olmotor.ru/upload/iblock/90a/90ac27c5a03ecb1dca829ec6047b357d.jpg" TargetMode="External"/><Relationship Id="rId11" Type="http://schemas.openxmlformats.org/officeDocument/2006/relationships/hyperlink" Target="http://www.dpol4.ru/img/picture/Jun/04/fa970789c599eabbbd6f839d4865e8cc/7.jpg" TargetMode="External"/><Relationship Id="rId5" Type="http://schemas.openxmlformats.org/officeDocument/2006/relationships/hyperlink" Target="http://1.bp.blogspot.com/-5p_vV0myTeU/UjiN1ngC_HI/AAAAAAAAEDk/2zooaUcDarM/s640/b226.jpg" TargetMode="External"/><Relationship Id="rId10" Type="http://schemas.openxmlformats.org/officeDocument/2006/relationships/hyperlink" Target="http://forumimage.ru/uploads/20160412/146043211837203923.jpg" TargetMode="External"/><Relationship Id="rId4" Type="http://schemas.openxmlformats.org/officeDocument/2006/relationships/hyperlink" Target="http://fotodes.ru/upload/img1347185404.jpg" TargetMode="External"/><Relationship Id="rId9" Type="http://schemas.openxmlformats.org/officeDocument/2006/relationships/hyperlink" Target="https://im2-tub-ru.yandex.net/i?id=b37fca14efd960e512d7373182ba2887&amp;n=33&amp;h=215&amp;w=30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692696"/>
            <a:ext cx="5826719" cy="2638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Дорога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светофор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пешеходный переход.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573016"/>
            <a:ext cx="6696744" cy="2448272"/>
          </a:xfrm>
        </p:spPr>
        <p:txBody>
          <a:bodyPr>
            <a:normAutofit lnSpcReduction="10000"/>
          </a:bodyPr>
          <a:lstStyle/>
          <a:p>
            <a:r>
              <a:rPr lang="ru-RU" sz="4200" dirty="0" smtClean="0">
                <a:solidFill>
                  <a:srgbClr val="FF0000"/>
                </a:solidFill>
              </a:rPr>
              <a:t>  </a:t>
            </a:r>
            <a:r>
              <a:rPr lang="ru-RU" sz="3600" dirty="0" smtClean="0">
                <a:solidFill>
                  <a:srgbClr val="FF0000"/>
                </a:solidFill>
              </a:rPr>
              <a:t>Дорожные знания требуют внимания, 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Применяй ты их везде и не быть тогда беде!        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40623091104.5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76672"/>
            <a:ext cx="3926596" cy="5904656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8375445-Cartoon-red-traffic-light.jpg"/>
          <p:cNvPicPr>
            <a:picLocks noChangeAspect="1"/>
          </p:cNvPicPr>
          <p:nvPr/>
        </p:nvPicPr>
        <p:blipFill>
          <a:blip r:embed="rId2" cstate="print"/>
          <a:srcRect l="1508" t="-2695" r="14439"/>
          <a:stretch>
            <a:fillRect/>
          </a:stretch>
        </p:blipFill>
        <p:spPr>
          <a:xfrm>
            <a:off x="3203847" y="404664"/>
            <a:ext cx="3583617" cy="5904656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rtoon-yellow-traffic-light-illustration-35095270.jpg"/>
          <p:cNvPicPr>
            <a:picLocks noChangeAspect="1"/>
          </p:cNvPicPr>
          <p:nvPr/>
        </p:nvPicPr>
        <p:blipFill>
          <a:blip r:embed="rId2" cstate="print"/>
          <a:srcRect t="-481" r="12782"/>
          <a:stretch>
            <a:fillRect/>
          </a:stretch>
        </p:blipFill>
        <p:spPr>
          <a:xfrm>
            <a:off x="2771800" y="403489"/>
            <a:ext cx="3781045" cy="595045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6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етофор-шаржа-зе-еный-36583100.jpg"/>
          <p:cNvPicPr>
            <a:picLocks noChangeAspect="1"/>
          </p:cNvPicPr>
          <p:nvPr/>
        </p:nvPicPr>
        <p:blipFill>
          <a:blip r:embed="rId2" cstate="print"/>
          <a:srcRect t="-481" r="10589"/>
          <a:stretch>
            <a:fillRect/>
          </a:stretch>
        </p:blipFill>
        <p:spPr>
          <a:xfrm>
            <a:off x="2771800" y="548680"/>
            <a:ext cx="3767259" cy="5805264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942.JPG"/>
          <p:cNvPicPr>
            <a:picLocks noChangeAspect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260648"/>
            <a:ext cx="648072" cy="648072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052736"/>
            <a:ext cx="648072" cy="648072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1844824"/>
            <a:ext cx="720080" cy="648072"/>
          </a:xfrm>
          <a:prstGeom prst="ellips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3</a:t>
            </a:r>
            <a:endParaRPr lang="ru-RU" sz="36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2636912"/>
            <a:ext cx="648072" cy="648072"/>
          </a:xfrm>
          <a:prstGeom prst="ellipse">
            <a:avLst/>
          </a:prstGeom>
          <a:ln w="3810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3356992"/>
            <a:ext cx="648072" cy="648072"/>
          </a:xfrm>
          <a:prstGeom prst="ellipse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mbria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8" name="Рисунок 7" descr="20140623091104.5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-8618"/>
            <a:ext cx="4566301" cy="6866618"/>
          </a:xfrm>
          <a:prstGeom prst="rect">
            <a:avLst/>
          </a:prstGeom>
        </p:spPr>
      </p:pic>
      <p:pic>
        <p:nvPicPr>
          <p:cNvPr id="9" name="Рисунок 8" descr="bg_1214748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916832"/>
            <a:ext cx="6588224" cy="4941168"/>
          </a:xfrm>
          <a:prstGeom prst="rect">
            <a:avLst/>
          </a:prstGeom>
        </p:spPr>
      </p:pic>
      <p:pic>
        <p:nvPicPr>
          <p:cNvPr id="10" name="Рисунок 9" descr="cb1c367cf984f0ad2cae4fa928f517fc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879160"/>
            <a:ext cx="6660232" cy="4978840"/>
          </a:xfrm>
          <a:prstGeom prst="rect">
            <a:avLst/>
          </a:prstGeom>
        </p:spPr>
      </p:pic>
      <p:pic>
        <p:nvPicPr>
          <p:cNvPr id="11" name="Рисунок 10" descr="6db88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700808"/>
            <a:ext cx="4188502" cy="3852286"/>
          </a:xfrm>
          <a:prstGeom prst="rect">
            <a:avLst/>
          </a:prstGeom>
        </p:spPr>
      </p:pic>
      <p:pic>
        <p:nvPicPr>
          <p:cNvPr id="12" name="Рисунок 11" descr="1395828604_f3a1ef5e36328485849d9e48ad3b4059_a9b3254d8a9f1b91718031a809563e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9765" y="1844824"/>
            <a:ext cx="6684235" cy="5013176"/>
          </a:xfrm>
          <a:prstGeom prst="rect">
            <a:avLst/>
          </a:prstGeom>
        </p:spPr>
      </p:pic>
      <p:pic>
        <p:nvPicPr>
          <p:cNvPr id="2" name="Picture 2" descr="C:\Users\User\Desktop\Для презентаций\Смайлики\163163568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340768"/>
            <a:ext cx="3748077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g_1214748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3417" y="476672"/>
            <a:ext cx="54006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979468"/>
            <a:ext cx="578647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http://nachalo4ka.ru/detyam-o-svetofore-i-pravilah-dorozhnogo-dvizheniya/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http://malishi74.ru/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development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/49/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pravila_dorozhnogo_dvizheniya_dlya_detej_v_kartinkax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http://fotodes.ru/upload/img1347185404.jpg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http://1.bp.blogspot.com/-5p_vV0myTeU/UjiN1ngC_HI/AAAAAAAAEDk/2zooaUcDarM/s640/b226.jpg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http://smolmotor.ru/upload/iblock/90a/90ac27c5a03ecb1dca829ec6047b357d.jpg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http://vashgorod.ru/uploads/images/news/t5/f22319.jpg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http://tulasmi.ru/content/uploads/2014/10/20141022-znak.jpg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https://im2-tub-ru.yandex.net/i?id=b37fca14efd960e512d7373182ba2887&amp;n=33&amp;h=215&amp;w=303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http://forumimage.ru/uploads/20160412/146043211837203923.jpg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http://www.dpol4.ru/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img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picture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Jun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/04/fa970789c599eabbbd6f839d4865e8cc/7.jpg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https://thumbs.dreamstime.com/z/cartoon-green-traffic-light-illustration-36583100.jpg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Фотоматериалы из личного архива.</a:t>
            </a:r>
          </a:p>
          <a:p>
            <a:pPr lvl="0"/>
            <a:endParaRPr lang="ru-RU" sz="1400" dirty="0" smtClean="0"/>
          </a:p>
          <a:p>
            <a:endParaRPr lang="ru-RU" sz="1400" dirty="0" smtClean="0"/>
          </a:p>
          <a:p>
            <a:pPr lvl="0"/>
            <a:endParaRPr lang="ru-RU" sz="1400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85124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ЗЕЛЕНЫЙ ОГОНЕК\черновики\ПДД\Картинки ПДД\9ef1dfc3fada8adb4d3f1ad322404394331fa128_c_0_1_100_1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8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b1c367cf984f0ad2cae4fa928f517fc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" y="0"/>
            <a:ext cx="9173998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F6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95828604_f3a1ef5e36328485849d9e48ad3b4059_a9b3254d8a9f1b91718031a809563e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db88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76672"/>
            <a:ext cx="5184576" cy="4768404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рожные науки 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Дорожные науки шаблон презентации</Template>
  <TotalTime>68</TotalTime>
  <Words>86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Дорожные науки шаблон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luba62</cp:lastModifiedBy>
  <cp:revision>20</cp:revision>
  <dcterms:created xsi:type="dcterms:W3CDTF">2015-09-23T19:00:45Z</dcterms:created>
  <dcterms:modified xsi:type="dcterms:W3CDTF">2018-06-26T04:18:44Z</dcterms:modified>
</cp:coreProperties>
</file>