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73" r:id="rId14"/>
    <p:sldId id="268" r:id="rId15"/>
    <p:sldId id="270" r:id="rId16"/>
    <p:sldId id="271" r:id="rId17"/>
    <p:sldId id="272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6CA4-D076-41F4-93C8-D51563D94EF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906" y="923540"/>
            <a:ext cx="8134672" cy="3791344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«ЭКСПЕРИМЕНТИРУЕМ ВМЕСТЕ С ДЕТЬМИ»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Песочница, Игрушки, Пляж, Играть, Ведро, Лопата, Де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5" y="3730226"/>
            <a:ext cx="5072066" cy="3127774"/>
          </a:xfrm>
          <a:prstGeom prst="rect">
            <a:avLst/>
          </a:prstGeom>
          <a:noFill/>
        </p:spPr>
      </p:pic>
      <p:pic>
        <p:nvPicPr>
          <p:cNvPr id="12292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497329" y="97487"/>
            <a:ext cx="665967" cy="844184"/>
          </a:xfrm>
          <a:prstGeom prst="rect">
            <a:avLst/>
          </a:prstGeom>
          <a:noFill/>
        </p:spPr>
      </p:pic>
      <p:pic>
        <p:nvPicPr>
          <p:cNvPr id="6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89712">
            <a:off x="253276" y="1816264"/>
            <a:ext cx="695260" cy="881315"/>
          </a:xfrm>
          <a:prstGeom prst="rect">
            <a:avLst/>
          </a:prstGeom>
          <a:noFill/>
        </p:spPr>
      </p:pic>
      <p:pic>
        <p:nvPicPr>
          <p:cNvPr id="7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374463" y="3397528"/>
            <a:ext cx="761039" cy="964697"/>
          </a:xfrm>
          <a:prstGeom prst="rect">
            <a:avLst/>
          </a:prstGeom>
          <a:noFill/>
        </p:spPr>
      </p:pic>
      <p:pic>
        <p:nvPicPr>
          <p:cNvPr id="8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89712">
            <a:off x="174376" y="4829902"/>
            <a:ext cx="695260" cy="881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3.ppt4web.ru/images/132016/172104/640/img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21680" r="8816" b="11431"/>
          <a:stretch/>
        </p:blipFill>
        <p:spPr bwMode="auto">
          <a:xfrm>
            <a:off x="179512" y="1196752"/>
            <a:ext cx="8784976" cy="55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Горячий воздух легче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холодного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 он стремится вверх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Ветер – это движение воздуха</a:t>
            </a:r>
          </a:p>
        </p:txBody>
      </p:sp>
      <p:pic>
        <p:nvPicPr>
          <p:cNvPr id="6148" name="Picture 4" descr="https://ds03.infourok.ru/uploads/ex/10fe/00049155-893f805b/img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4003"/>
            <a:ext cx="7920880" cy="59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0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Воздух принимает форму предмета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84776" cy="53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7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myshared.ru/10/1006935/slide_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680"/>
            <a:ext cx="8456896" cy="634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2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войства воды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3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войства воды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2" y="260647"/>
            <a:ext cx="8664897" cy="649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9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войства воды 5. Вода – растворитель, но не все вещества в ней растворяются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664897" cy="649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0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0.infourok.ru/images/doc/236/123279/2/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5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28992" cy="6192688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СПАСИБО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 УЧАСТИЕ!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3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альчиков, Наблюдаемая, Лупа, Обучение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715140" y="3784574"/>
            <a:ext cx="2428860" cy="3073426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3816424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 каждом маленьком ребенке-	                  Каждый новенький ребенок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И мальчишке, и девчонке		  Вылезает из пеленок,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Есть по двести грамм взрывчатки	  И теряется повсюду,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Или даже полкило.			  И находится везде.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Должен он бежать и прыгать,	                  Он ужасно огорчится,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Все хватать, ногами дрыгать,		  Если что-нибудь случится,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А иначе он взорвется,                                       Если что-нибудь случится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Трах-бабах… и нет его.		                  В целом мире без него.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агнит, Подкова, Ногти, Магнитные, Металл, Завис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98333">
            <a:off x="-51844" y="4331322"/>
            <a:ext cx="2309634" cy="220705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r="4655" b="9573"/>
          <a:stretch>
            <a:fillRect/>
          </a:stretch>
        </p:blipFill>
        <p:spPr bwMode="auto">
          <a:xfrm>
            <a:off x="0" y="0"/>
            <a:ext cx="6997170" cy="39359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6401" r="4192" b="10385"/>
          <a:stretch>
            <a:fillRect/>
          </a:stretch>
        </p:blipFill>
        <p:spPr bwMode="auto">
          <a:xfrm>
            <a:off x="2917762" y="2941530"/>
            <a:ext cx="6192688" cy="38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4312"/>
            <a:ext cx="4177158" cy="657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Экспериментирование как специально организованная деятельность способствует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" y="182696"/>
            <a:ext cx="4608512" cy="344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Развиваются качества личности: самостоятельность, инициативность, креативнос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" y="3284984"/>
            <a:ext cx="4608512" cy="344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2850" r="1495" b="3029"/>
          <a:stretch/>
        </p:blipFill>
        <p:spPr bwMode="auto">
          <a:xfrm>
            <a:off x="323528" y="332655"/>
            <a:ext cx="8424936" cy="6130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1663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Свойства воздуха</a:t>
            </a:r>
          </a:p>
        </p:txBody>
      </p:sp>
      <p:pic>
        <p:nvPicPr>
          <p:cNvPr id="1026" name="Picture 2" descr="https://ds02.infourok.ru/uploads/ex/077c/000362db-c6cdd603/hello_html_m6186a91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6923"/>
            <a:ext cx="8136904" cy="61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2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88640"/>
            <a:ext cx="4261153" cy="288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51" y="188640"/>
            <a:ext cx="4431237" cy="288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00" y="3103986"/>
            <a:ext cx="4254257" cy="339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391" y="3132546"/>
            <a:ext cx="4369097" cy="33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323528" y="58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Воздух имеет вес</a:t>
            </a:r>
            <a:endParaRPr lang="ru-RU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931532" cy="3519370"/>
          </a:xfrm>
        </p:spPr>
      </p:pic>
      <p:pic>
        <p:nvPicPr>
          <p:cNvPr id="7" name="Объект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32" y="2420888"/>
            <a:ext cx="421246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8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6c8/0001ef0f-363891a7/img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890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51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36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«ЭКСПЕРИМЕНТИРУЕМ ВМЕСТЕ С ДЕТЬМИ»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Воздух имеет вес</vt:lpstr>
      <vt:lpstr>Презентация PowerPoint</vt:lpstr>
      <vt:lpstr>Презентация PowerPoint</vt:lpstr>
      <vt:lpstr>Презентация PowerPoint</vt:lpstr>
      <vt:lpstr>Воздух принимает форму предмета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«ЭКСПЕРИМЕНТИРУЕМ ВМЕСТЕ С ДЕТЬМИ»</dc:title>
  <dc:creator>Татьяна</dc:creator>
  <cp:lastModifiedBy>luba62</cp:lastModifiedBy>
  <cp:revision>17</cp:revision>
  <dcterms:created xsi:type="dcterms:W3CDTF">2017-05-05T10:22:40Z</dcterms:created>
  <dcterms:modified xsi:type="dcterms:W3CDTF">2018-02-21T17:42:44Z</dcterms:modified>
</cp:coreProperties>
</file>