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2" r:id="rId7"/>
    <p:sldId id="261" r:id="rId8"/>
    <p:sldId id="263" r:id="rId9"/>
    <p:sldId id="264" r:id="rId10"/>
    <p:sldId id="266" r:id="rId11"/>
    <p:sldId id="265" r:id="rId12"/>
    <p:sldId id="267" r:id="rId13"/>
    <p:sldId id="273" r:id="rId14"/>
    <p:sldId id="268" r:id="rId15"/>
    <p:sldId id="270" r:id="rId16"/>
    <p:sldId id="271" r:id="rId17"/>
    <p:sldId id="272" r:id="rId18"/>
    <p:sldId id="26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CA4-D076-41F4-93C8-D51563D94EF5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CA4-D076-41F4-93C8-D51563D94EF5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CA4-D076-41F4-93C8-D51563D94EF5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CA4-D076-41F4-93C8-D51563D94EF5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CA4-D076-41F4-93C8-D51563D94EF5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CA4-D076-41F4-93C8-D51563D94EF5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CA4-D076-41F4-93C8-D51563D94EF5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CA4-D076-41F4-93C8-D51563D94EF5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CA4-D076-41F4-93C8-D51563D94EF5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CA4-D076-41F4-93C8-D51563D94EF5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6CA4-D076-41F4-93C8-D51563D94EF5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1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C6CA4-D076-41F4-93C8-D51563D94EF5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23B35-2892-467A-9D4E-66146ABC673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12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0906" y="923540"/>
            <a:ext cx="8134672" cy="3791344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</a:rPr>
              <a:t>«ЭКСПЕРИМЕНТИРУЕМ ВМЕСТЕ С ДЕТЬМИ»</a:t>
            </a:r>
            <a:endParaRPr lang="ru-RU" sz="6000" b="1" i="1" dirty="0">
              <a:solidFill>
                <a:srgbClr val="FF0000"/>
              </a:solidFill>
            </a:endParaRPr>
          </a:p>
        </p:txBody>
      </p:sp>
      <p:pic>
        <p:nvPicPr>
          <p:cNvPr id="12290" name="Picture 2" descr="Песочница, Игрушки, Пляж, Играть, Ведро, Лопата, Де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5" y="3730226"/>
            <a:ext cx="5072066" cy="3127774"/>
          </a:xfrm>
          <a:prstGeom prst="rect">
            <a:avLst/>
          </a:prstGeom>
          <a:noFill/>
        </p:spPr>
      </p:pic>
      <p:pic>
        <p:nvPicPr>
          <p:cNvPr id="12292" name="Picture 4" descr="Вопросительный Знак, Концепция, Уайт, Войдите, Символ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02981">
            <a:off x="497329" y="97487"/>
            <a:ext cx="665967" cy="844184"/>
          </a:xfrm>
          <a:prstGeom prst="rect">
            <a:avLst/>
          </a:prstGeom>
          <a:noFill/>
        </p:spPr>
      </p:pic>
      <p:pic>
        <p:nvPicPr>
          <p:cNvPr id="6" name="Picture 4" descr="Вопросительный Знак, Концепция, Уайт, Войдите, Символ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789712">
            <a:off x="253276" y="1816264"/>
            <a:ext cx="695260" cy="881315"/>
          </a:xfrm>
          <a:prstGeom prst="rect">
            <a:avLst/>
          </a:prstGeom>
          <a:noFill/>
        </p:spPr>
      </p:pic>
      <p:pic>
        <p:nvPicPr>
          <p:cNvPr id="7" name="Picture 4" descr="Вопросительный Знак, Концепция, Уайт, Войдите, Символ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02981">
            <a:off x="374463" y="3397528"/>
            <a:ext cx="761039" cy="964697"/>
          </a:xfrm>
          <a:prstGeom prst="rect">
            <a:avLst/>
          </a:prstGeom>
          <a:noFill/>
        </p:spPr>
      </p:pic>
      <p:pic>
        <p:nvPicPr>
          <p:cNvPr id="8" name="Picture 4" descr="Вопросительный Знак, Концепция, Уайт, Войдите, Символ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789712">
            <a:off x="174376" y="4829902"/>
            <a:ext cx="695260" cy="8813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fs3.ppt4web.ru/images/132016/172104/640/img1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85" t="21680" r="8816" b="11431"/>
          <a:stretch/>
        </p:blipFill>
        <p:spPr bwMode="auto">
          <a:xfrm>
            <a:off x="179512" y="1196752"/>
            <a:ext cx="8784976" cy="550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116632"/>
            <a:ext cx="8856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Горячий воздух легче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холодного 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и он стремится вверх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9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188640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 Black" pitchFamily="34" charset="0"/>
              </a:rPr>
              <a:t>Ветер – это движение воздуха</a:t>
            </a:r>
          </a:p>
        </p:txBody>
      </p:sp>
      <p:pic>
        <p:nvPicPr>
          <p:cNvPr id="6148" name="Picture 4" descr="https://ds03.infourok.ru/uploads/ex/10fe/00049155-893f805b/img3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94003"/>
            <a:ext cx="7920880" cy="5940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808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143000"/>
          </a:xfrm>
        </p:spPr>
        <p:txBody>
          <a:bodyPr>
            <a:noAutofit/>
          </a:bodyPr>
          <a:lstStyle/>
          <a:p>
            <a:r>
              <a:rPr lang="ru-RU" sz="44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Воздух принимает форму предмета</a:t>
            </a:r>
            <a:endParaRPr lang="ru-RU" sz="4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Объект 8"/>
          <p:cNvPicPr>
            <a:picLocks noGrp="1" noChangeAspect="1"/>
          </p:cNvPicPr>
          <p:nvPr>
            <p:ph sz="quarter" idx="4294967295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68760"/>
            <a:ext cx="6984776" cy="535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72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mages.myshared.ru/10/1006935/slide_1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4680"/>
            <a:ext cx="8456896" cy="634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6229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Свойства воды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12968" cy="653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9335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войства воды 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42" y="260647"/>
            <a:ext cx="8664897" cy="649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997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Свойства воды 5. Вода – растворитель, но не все вещества в ней растворяются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7"/>
            <a:ext cx="8664897" cy="649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706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fs00.infourok.ru/images/doc/236/123279/2/img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8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858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16632"/>
            <a:ext cx="8928992" cy="6192688"/>
          </a:xfrm>
          <a:prstGeom prst="rect">
            <a:avLst/>
          </a:prstGeom>
          <a:noFill/>
        </p:spPr>
        <p:txBody>
          <a:bodyPr wrap="square" rtlCol="0">
            <a:prstTxWarp prst="textCurveDown">
              <a:avLst/>
            </a:prstTxWarp>
            <a:spAutoFit/>
          </a:bodyPr>
          <a:lstStyle/>
          <a:p>
            <a:pPr algn="ctr"/>
            <a:r>
              <a:rPr lang="ru-RU" sz="8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СПАСИБО</a:t>
            </a:r>
          </a:p>
          <a:p>
            <a:pPr algn="ctr"/>
            <a:r>
              <a:rPr lang="ru-RU" sz="8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ЗА УЧАСТИЕ!</a:t>
            </a:r>
            <a:endParaRPr lang="ru-RU" sz="80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236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Мальчиков, Наблюдаемая, Лупа, Обучение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6715140" y="3784574"/>
            <a:ext cx="2428860" cy="3073426"/>
          </a:xfrm>
          <a:prstGeom prst="rect">
            <a:avLst/>
          </a:prstGeom>
          <a:noFill/>
        </p:spPr>
      </p:pic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251520" y="548680"/>
            <a:ext cx="8784976" cy="3816424"/>
          </a:xfrm>
        </p:spPr>
        <p:txBody>
          <a:bodyPr>
            <a:noAutofit/>
          </a:bodyPr>
          <a:lstStyle/>
          <a:p>
            <a:pPr>
              <a:buFont typeface="Arial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В каждом маленьком ребенке-	                  Каждый новенький ребенок</a:t>
            </a:r>
          </a:p>
          <a:p>
            <a:pPr>
              <a:buFont typeface="Arial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И мальчишке, и девчонке		  Вылезает из пеленок,</a:t>
            </a:r>
          </a:p>
          <a:p>
            <a:pPr>
              <a:buFont typeface="Arial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Есть по двести грамм взрывчатки	  И теряется повсюду,</a:t>
            </a:r>
          </a:p>
          <a:p>
            <a:pPr>
              <a:buFont typeface="Arial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Или даже полкило.			  И находится везде.</a:t>
            </a:r>
          </a:p>
          <a:p>
            <a:pPr>
              <a:buFont typeface="Arial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Должен он бежать и прыгать,	                  Он ужасно огорчится,</a:t>
            </a:r>
          </a:p>
          <a:p>
            <a:pPr>
              <a:buFont typeface="Arial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Все хватать, ногами дрыгать,		  Если что-нибудь случится,</a:t>
            </a:r>
          </a:p>
          <a:p>
            <a:pPr>
              <a:buFont typeface="Arial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А иначе он взорвется,                                       Если что-нибудь случится</a:t>
            </a:r>
          </a:p>
          <a:p>
            <a:pPr>
              <a:buFont typeface="Arial" charset="0"/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Трах-бабах… и нет его.		                  В целом мире без него.</a:t>
            </a:r>
          </a:p>
          <a:p>
            <a:pPr>
              <a:buFont typeface="Arial" charset="0"/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Магнит, Подкова, Ногти, Магнитные, Металл, Зависа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398333">
            <a:off x="-51844" y="4331322"/>
            <a:ext cx="2309634" cy="2207056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0" r="4655" b="9573"/>
          <a:stretch>
            <a:fillRect/>
          </a:stretch>
        </p:blipFill>
        <p:spPr bwMode="auto">
          <a:xfrm>
            <a:off x="0" y="0"/>
            <a:ext cx="6997170" cy="393590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4" t="6401" r="4192" b="10385"/>
          <a:stretch>
            <a:fillRect/>
          </a:stretch>
        </p:blipFill>
        <p:spPr bwMode="auto">
          <a:xfrm>
            <a:off x="2917762" y="2941530"/>
            <a:ext cx="6192688" cy="38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14312"/>
            <a:ext cx="4177158" cy="6575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Экспериментирование как специально организованная деятельность способствует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12" y="182696"/>
            <a:ext cx="4608512" cy="344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Развиваются качества личности: самостоятельность, инициативность, креативнос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12" y="3284984"/>
            <a:ext cx="4608512" cy="344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" t="2850" r="1495" b="3029"/>
          <a:stretch/>
        </p:blipFill>
        <p:spPr bwMode="auto">
          <a:xfrm>
            <a:off x="323528" y="332655"/>
            <a:ext cx="8424936" cy="61303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402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116632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 Black" pitchFamily="34" charset="0"/>
              </a:rPr>
              <a:t>Свойства воздуха</a:t>
            </a:r>
          </a:p>
        </p:txBody>
      </p:sp>
      <p:pic>
        <p:nvPicPr>
          <p:cNvPr id="1026" name="Picture 2" descr="https://ds02.infourok.ru/uploads/ex/077c/000362db-c6cdd603/hello_html_m6186a91f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76923"/>
            <a:ext cx="8136904" cy="6102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828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4" y="188640"/>
            <a:ext cx="4261153" cy="2885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251" y="188640"/>
            <a:ext cx="4431237" cy="2885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400" y="3103986"/>
            <a:ext cx="4254257" cy="3393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95391" y="3132546"/>
            <a:ext cx="4369097" cy="33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1290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6"/>
          <p:cNvSpPr>
            <a:spLocks noGrp="1"/>
          </p:cNvSpPr>
          <p:nvPr>
            <p:ph type="title"/>
          </p:nvPr>
        </p:nvSpPr>
        <p:spPr>
          <a:xfrm>
            <a:off x="323528" y="58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Воздух имеет вес</a:t>
            </a:r>
            <a:endParaRPr lang="ru-RU" sz="54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6" name="Объект 9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2776"/>
            <a:ext cx="4931532" cy="3519370"/>
          </a:xfrm>
        </p:spPr>
      </p:pic>
      <p:pic>
        <p:nvPicPr>
          <p:cNvPr id="7" name="Объект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532" y="2420888"/>
            <a:ext cx="4212468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482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4.infourok.ru/uploads/ex/06c8/0001ef0f-363891a7/img4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089008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4515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36</Words>
  <Application>Microsoft Office PowerPoint</Application>
  <PresentationFormat>Экран (4:3)</PresentationFormat>
  <Paragraphs>17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«ЭКСПЕРИМЕНТИРУЕМ ВМЕСТЕ С ДЕТЬМИ»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Воздух имеет вес</vt:lpstr>
      <vt:lpstr>Презентация PowerPoint</vt:lpstr>
      <vt:lpstr>Презентация PowerPoint</vt:lpstr>
      <vt:lpstr>Презентация PowerPoint</vt:lpstr>
      <vt:lpstr>Воздух принимает форму предмета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«ЭКСПЕРИМЕНТИРУЕМ ВМЕСТЕ С ДЕТЬМИ»</dc:title>
  <dc:creator>Татьяна</dc:creator>
  <cp:lastModifiedBy>luba62</cp:lastModifiedBy>
  <cp:revision>17</cp:revision>
  <dcterms:created xsi:type="dcterms:W3CDTF">2017-05-05T10:22:40Z</dcterms:created>
  <dcterms:modified xsi:type="dcterms:W3CDTF">2018-02-21T17:42:44Z</dcterms:modified>
</cp:coreProperties>
</file>