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2"/>
  </p:notesMasterIdLst>
  <p:sldIdLst>
    <p:sldId id="256" r:id="rId2"/>
    <p:sldId id="286" r:id="rId3"/>
    <p:sldId id="257" r:id="rId4"/>
    <p:sldId id="273" r:id="rId5"/>
    <p:sldId id="274" r:id="rId6"/>
    <p:sldId id="275" r:id="rId7"/>
    <p:sldId id="258" r:id="rId8"/>
    <p:sldId id="285" r:id="rId9"/>
    <p:sldId id="281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76" r:id="rId19"/>
    <p:sldId id="277" r:id="rId20"/>
    <p:sldId id="278" r:id="rId21"/>
    <p:sldId id="279" r:id="rId22"/>
    <p:sldId id="269" r:id="rId23"/>
    <p:sldId id="270" r:id="rId24"/>
    <p:sldId id="271" r:id="rId25"/>
    <p:sldId id="272" r:id="rId26"/>
    <p:sldId id="283" r:id="rId27"/>
    <p:sldId id="284" r:id="rId28"/>
    <p:sldId id="287" r:id="rId29"/>
    <p:sldId id="260" r:id="rId30"/>
    <p:sldId id="288" r:id="rId31"/>
  </p:sldIdLst>
  <p:sldSz cx="9144000" cy="6858000" type="screen4x3"/>
  <p:notesSz cx="7105650" cy="102393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33CC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9" d="100"/>
          <a:sy n="89" d="100"/>
        </p:scale>
        <p:origin x="-1404" y="-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612"/>
    </p:cViewPr>
  </p:sorterViewPr>
  <p:notesViewPr>
    <p:cSldViewPr>
      <p:cViewPr varScale="1">
        <p:scale>
          <a:sx n="62" d="100"/>
          <a:sy n="62" d="100"/>
        </p:scale>
        <p:origin x="-3318" y="-84"/>
      </p:cViewPr>
      <p:guideLst>
        <p:guide orient="horz" pos="3225"/>
        <p:guide pos="22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30268" y="0"/>
            <a:ext cx="7135918" cy="535415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112" tIns="49556" rIns="99112" bIns="49556" rtlCol="0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81462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E12AB-074A-4E04-B1F8-052B487377B7}" type="datetimeFigureOut">
              <a:rPr lang="ru-RU" smtClean="0"/>
              <a:t>10.10.2017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5B04B-A2B5-45B3-8140-620AA7B483C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E12AB-074A-4E04-B1F8-052B487377B7}" type="datetimeFigureOut">
              <a:rPr lang="ru-RU" smtClean="0"/>
              <a:t>10.10.2017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5B04B-A2B5-45B3-8140-620AA7B483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E12AB-074A-4E04-B1F8-052B487377B7}" type="datetimeFigureOut">
              <a:rPr lang="ru-RU" smtClean="0"/>
              <a:t>10.10.2017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5B04B-A2B5-45B3-8140-620AA7B483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E12AB-074A-4E04-B1F8-052B487377B7}" type="datetimeFigureOut">
              <a:rPr lang="ru-RU" smtClean="0"/>
              <a:t>10.10.2017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5B04B-A2B5-45B3-8140-620AA7B483C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E12AB-074A-4E04-B1F8-052B487377B7}" type="datetimeFigureOut">
              <a:rPr lang="ru-RU" smtClean="0"/>
              <a:t>10.10.2017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5B04B-A2B5-45B3-8140-620AA7B483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E12AB-074A-4E04-B1F8-052B487377B7}" type="datetimeFigureOut">
              <a:rPr lang="ru-RU" smtClean="0"/>
              <a:t>10.10.2017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5B04B-A2B5-45B3-8140-620AA7B483C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E12AB-074A-4E04-B1F8-052B487377B7}" type="datetimeFigureOut">
              <a:rPr lang="ru-RU" smtClean="0"/>
              <a:t>10.10.2017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5B04B-A2B5-45B3-8140-620AA7B483C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E12AB-074A-4E04-B1F8-052B487377B7}" type="datetimeFigureOut">
              <a:rPr lang="ru-RU" smtClean="0"/>
              <a:t>10.10.2017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5B04B-A2B5-45B3-8140-620AA7B483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E12AB-074A-4E04-B1F8-052B487377B7}" type="datetimeFigureOut">
              <a:rPr lang="ru-RU" smtClean="0"/>
              <a:t>10.10.2017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5B04B-A2B5-45B3-8140-620AA7B483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E12AB-074A-4E04-B1F8-052B487377B7}" type="datetimeFigureOut">
              <a:rPr lang="ru-RU" smtClean="0"/>
              <a:t>10.10.2017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5B04B-A2B5-45B3-8140-620AA7B483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E12AB-074A-4E04-B1F8-052B487377B7}" type="datetimeFigureOut">
              <a:rPr lang="ru-RU" smtClean="0"/>
              <a:t>10.10.2017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5B04B-A2B5-45B3-8140-620AA7B483C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6AE12AB-074A-4E04-B1F8-052B487377B7}" type="datetimeFigureOut">
              <a:rPr lang="ru-RU" smtClean="0"/>
              <a:t>10.10.2017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B45B04B-A2B5-45B3-8140-620AA7B483C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microsoft.com/office/2007/relationships/hdphoto" Target="../media/hdphoto5.wdp"/><Relationship Id="rId4" Type="http://schemas.openxmlformats.org/officeDocument/2006/relationships/image" Target="../media/image2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8.w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User\Мои документы\103215245_large_content_1_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885168" cy="6475630"/>
          </a:xfrm>
          <a:prstGeom prst="rect">
            <a:avLst/>
          </a:prstGeom>
          <a:ln w="12700">
            <a:solidFill>
              <a:srgbClr val="0070C0"/>
            </a:solidFill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-387424"/>
            <a:ext cx="547260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800" b="1" i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ис</a:t>
            </a:r>
            <a:endParaRPr lang="ru-RU" sz="13800" b="1" i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3332135"/>
            <a:ext cx="8784976" cy="3269285"/>
          </a:xfrm>
          <a:prstGeom prst="rect">
            <a:avLst/>
          </a:prstGeom>
          <a:noFill/>
        </p:spPr>
        <p:txBody>
          <a:bodyPr wrap="square" rtlCol="0">
            <a:prstTxWarp prst="textWave2">
              <a:avLst/>
            </a:prstTxWarp>
            <a:spAutoFit/>
          </a:bodyPr>
          <a:lstStyle/>
          <a:p>
            <a:pPr algn="ctr"/>
            <a:r>
              <a:rPr lang="ru-RU" sz="7200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 Black" pitchFamily="34" charset="0"/>
              </a:rPr>
              <a:t>Золотая частица Урала</a:t>
            </a:r>
            <a:endParaRPr lang="ru-RU" sz="7200" b="1" i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498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User\Мои документы\photo_15058312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04664"/>
            <a:ext cx="8925045" cy="62646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2708920"/>
            <a:ext cx="4572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Холмы, перелески,</a:t>
            </a:r>
          </a:p>
          <a:p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Луга и поля —</a:t>
            </a:r>
          </a:p>
          <a:p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Родная, </a:t>
            </a:r>
            <a:r>
              <a:rPr lang="ru-RU" b="1" dirty="0" err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зелѐная</a:t>
            </a:r>
            <a:endParaRPr lang="ru-RU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  <a:p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Наша земля.</a:t>
            </a:r>
          </a:p>
          <a:p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Земля, где я сделал</a:t>
            </a:r>
          </a:p>
          <a:p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Свой первый шажок,</a:t>
            </a:r>
          </a:p>
          <a:p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Где вышел когда-то</a:t>
            </a:r>
          </a:p>
          <a:p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К развилке дорог.</a:t>
            </a:r>
          </a:p>
          <a:p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И понял, что это</a:t>
            </a:r>
          </a:p>
          <a:p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Раздолье полей —</a:t>
            </a:r>
          </a:p>
          <a:p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Частица великой</a:t>
            </a:r>
          </a:p>
          <a:p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Отчизны моей.</a:t>
            </a:r>
          </a:p>
          <a:p>
            <a:r>
              <a:rPr lang="ru-RU" b="1" i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(Г. </a:t>
            </a:r>
            <a:r>
              <a:rPr lang="ru-RU" b="1" i="1" dirty="0" err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Ладонщиков</a:t>
            </a:r>
            <a:r>
              <a:rPr lang="ru-RU" b="1" i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)</a:t>
            </a:r>
            <a:endParaRPr lang="ru-RU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67944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User\Мои документы\photo_15058314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703" y="0"/>
            <a:ext cx="8594769" cy="68202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8952" y="1772816"/>
            <a:ext cx="3828292" cy="4801314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>
                <a:ln w="11430"/>
                <a:solidFill>
                  <a:srgbClr val="00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 добрым утром! </a:t>
            </a:r>
          </a:p>
          <a:p>
            <a:r>
              <a:rPr lang="ru-RU" b="1" spc="50" dirty="0">
                <a:ln w="11430"/>
                <a:solidFill>
                  <a:srgbClr val="00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Встало солнце над горою,</a:t>
            </a:r>
          </a:p>
          <a:p>
            <a:r>
              <a:rPr lang="ru-RU" b="1" spc="50" dirty="0">
                <a:ln w="11430"/>
                <a:solidFill>
                  <a:srgbClr val="00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Мрак ночной размыт зарёю,</a:t>
            </a:r>
          </a:p>
          <a:p>
            <a:r>
              <a:rPr lang="ru-RU" b="1" spc="50" dirty="0">
                <a:ln w="11430"/>
                <a:solidFill>
                  <a:srgbClr val="00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Луг в цветах, как расписной...</a:t>
            </a:r>
          </a:p>
          <a:p>
            <a:r>
              <a:rPr lang="ru-RU" b="1" spc="50" dirty="0">
                <a:ln w="11430"/>
                <a:solidFill>
                  <a:srgbClr val="00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 добрым утром,</a:t>
            </a:r>
          </a:p>
          <a:p>
            <a:r>
              <a:rPr lang="ru-RU" b="1" spc="50" dirty="0">
                <a:ln w="11430"/>
                <a:solidFill>
                  <a:srgbClr val="00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Край родной!</a:t>
            </a:r>
          </a:p>
          <a:p>
            <a:r>
              <a:rPr lang="ru-RU" b="1" spc="50" dirty="0">
                <a:ln w="11430"/>
                <a:solidFill>
                  <a:srgbClr val="00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Шумно двери заскрипели,</a:t>
            </a:r>
          </a:p>
          <a:p>
            <a:r>
              <a:rPr lang="ru-RU" b="1" spc="50" dirty="0">
                <a:ln w="11430"/>
                <a:solidFill>
                  <a:srgbClr val="00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Птицы ранние запели,</a:t>
            </a:r>
          </a:p>
          <a:p>
            <a:r>
              <a:rPr lang="ru-RU" b="1" spc="50" dirty="0">
                <a:ln w="11430"/>
                <a:solidFill>
                  <a:srgbClr val="00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Звонко спорят с тишиной...</a:t>
            </a:r>
          </a:p>
          <a:p>
            <a:r>
              <a:rPr lang="ru-RU" b="1" spc="50" dirty="0">
                <a:ln w="11430"/>
                <a:solidFill>
                  <a:srgbClr val="00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 добрым утром,</a:t>
            </a:r>
          </a:p>
          <a:p>
            <a:r>
              <a:rPr lang="ru-RU" b="1" spc="50" dirty="0">
                <a:ln w="11430"/>
                <a:solidFill>
                  <a:srgbClr val="00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Край родной!</a:t>
            </a:r>
          </a:p>
          <a:p>
            <a:r>
              <a:rPr lang="ru-RU" b="1" spc="50" dirty="0">
                <a:ln w="11430"/>
                <a:solidFill>
                  <a:srgbClr val="00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Люди вышли на работу,</a:t>
            </a:r>
          </a:p>
          <a:p>
            <a:r>
              <a:rPr lang="ru-RU" b="1" spc="50" dirty="0">
                <a:ln w="11430"/>
                <a:solidFill>
                  <a:srgbClr val="00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Пчёлы мёдом полнят соты,</a:t>
            </a:r>
          </a:p>
          <a:p>
            <a:r>
              <a:rPr lang="ru-RU" b="1" spc="50" dirty="0">
                <a:ln w="11430"/>
                <a:solidFill>
                  <a:srgbClr val="00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небе тучки – ни одной...</a:t>
            </a:r>
          </a:p>
          <a:p>
            <a:r>
              <a:rPr lang="ru-RU" b="1" spc="50" dirty="0">
                <a:ln w="11430"/>
                <a:solidFill>
                  <a:srgbClr val="00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 добрым утром,</a:t>
            </a:r>
          </a:p>
          <a:p>
            <a:r>
              <a:rPr lang="ru-RU" b="1" spc="50" dirty="0">
                <a:ln w="11430"/>
                <a:solidFill>
                  <a:srgbClr val="00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Край родной!</a:t>
            </a:r>
          </a:p>
          <a:p>
            <a:endParaRPr lang="ru-RU" b="1" spc="50" dirty="0">
              <a:ln w="11430"/>
              <a:solidFill>
                <a:srgbClr val="0000CC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81558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Documents and Settings\User\Мои документы\photo_15058319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8381510" cy="66492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7544" y="332656"/>
            <a:ext cx="331236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Любите родную природу:</a:t>
            </a:r>
          </a:p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Озера ,леса и поля.</a:t>
            </a:r>
          </a:p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Ведь это же наша с тобою</a:t>
            </a:r>
          </a:p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Навеки родная земля.</a:t>
            </a:r>
          </a:p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 ней мы с тобою родились,</a:t>
            </a:r>
          </a:p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Живем мы с тобою на ней!</a:t>
            </a:r>
          </a:p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Так будем же люди все вместе добрей относиться мы к ней!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94219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User\Мои документы\photo_150583200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50"/>
          <a:stretch/>
        </p:blipFill>
        <p:spPr bwMode="auto">
          <a:xfrm>
            <a:off x="166688" y="476672"/>
            <a:ext cx="8812310" cy="58326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6895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User\Мои документы\photo_1505832176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784976" cy="65887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755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User\Мои документы\photo_150583229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76"/>
          <a:stretch/>
        </p:blipFill>
        <p:spPr bwMode="auto">
          <a:xfrm>
            <a:off x="35497" y="476672"/>
            <a:ext cx="8997472" cy="60007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932040" y="5109284"/>
            <a:ext cx="39421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Привет тебе, мой край родной,</a:t>
            </a:r>
          </a:p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 твоими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тѐмными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лесами,</a:t>
            </a:r>
          </a:p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 твоей великою рекой,</a:t>
            </a:r>
          </a:p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 неоглядными полями!</a:t>
            </a:r>
          </a:p>
        </p:txBody>
      </p:sp>
    </p:spTree>
    <p:extLst>
      <p:ext uri="{BB962C8B-B14F-4D97-AF65-F5344CB8AC3E}">
        <p14:creationId xmlns:p14="http://schemas.microsoft.com/office/powerpoint/2010/main" val="58445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Documents and Settings\User\Мои документы\photo_150583128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930748" cy="64807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1520" y="4149080"/>
            <a:ext cx="4035079" cy="2308324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 то, что всех счастливей я</a:t>
            </a:r>
          </a:p>
          <a:p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моём краю. Люблю тебя!</a:t>
            </a:r>
          </a:p>
          <a:p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Люблю я твой простор родной,</a:t>
            </a:r>
          </a:p>
          <a:p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Твой ветерок и твой покой.</a:t>
            </a:r>
          </a:p>
          <a:p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Здесь всё родное для меня:</a:t>
            </a:r>
          </a:p>
          <a:p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Поля, и реки, и луга.</a:t>
            </a:r>
          </a:p>
          <a:p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Как хорошо, что здесь живу,</a:t>
            </a:r>
          </a:p>
          <a:p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краю, который я люблю</a:t>
            </a:r>
          </a:p>
        </p:txBody>
      </p:sp>
    </p:spTree>
    <p:extLst>
      <p:ext uri="{BB962C8B-B14F-4D97-AF65-F5344CB8AC3E}">
        <p14:creationId xmlns:p14="http://schemas.microsoft.com/office/powerpoint/2010/main" val="970381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Documents and Settings\User\Мои документы\photo_15058317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834" y="116632"/>
            <a:ext cx="7056784" cy="666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360270" y="3732768"/>
            <a:ext cx="3751348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Сосны босые</a:t>
            </a:r>
          </a:p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Сбегают с заснеженных скал.</a:t>
            </a:r>
          </a:p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Богаче, чем краски рассвета,</a:t>
            </a:r>
          </a:p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Светлее, чем звёздный узор,</a:t>
            </a:r>
          </a:p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Земные огни самоцветов</a:t>
            </a:r>
          </a:p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 торжественном сумраке гор.</a:t>
            </a:r>
          </a:p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Мне дороги лица простые</a:t>
            </a:r>
          </a:p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 руки, что плавят металл.</a:t>
            </a:r>
          </a:p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…Когда говорят о России,</a:t>
            </a:r>
          </a:p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Я вижу свой синий Урал.</a:t>
            </a:r>
          </a:p>
        </p:txBody>
      </p:sp>
    </p:spTree>
    <p:extLst>
      <p:ext uri="{BB962C8B-B14F-4D97-AF65-F5344CB8AC3E}">
        <p14:creationId xmlns:p14="http://schemas.microsoft.com/office/powerpoint/2010/main" val="2548871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856984" cy="65874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932040" y="3410364"/>
            <a:ext cx="396044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￼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Привет тебе, мой край родной,</a:t>
            </a:r>
          </a:p>
          <a:p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 твоими тёмными лесами,</a:t>
            </a:r>
          </a:p>
          <a:p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 твоей великою рекой,</a:t>
            </a:r>
          </a:p>
          <a:p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 неоглядными полями!</a:t>
            </a:r>
          </a:p>
          <a:p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</a:p>
          <a:p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Привет тебе, народ родимый,</a:t>
            </a:r>
          </a:p>
          <a:p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Герой труда неутомимый,</a:t>
            </a:r>
          </a:p>
          <a:p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Среди зимы и в летний зной!</a:t>
            </a:r>
          </a:p>
          <a:p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Привет тебе, мой край родной!</a:t>
            </a:r>
          </a:p>
          <a:p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02738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2" y="144462"/>
            <a:ext cx="8748017" cy="65610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8" y="1700808"/>
            <a:ext cx="5543505" cy="452431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 </a:t>
            </a:r>
          </a:p>
          <a:p>
            <a:r>
              <a:rPr lang="ru-RU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Тополя да клёны, ивы над рекой:</a:t>
            </a:r>
          </a:p>
          <a:p>
            <a:r>
              <a:rPr lang="ru-RU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Край ты мой любимый!</a:t>
            </a:r>
          </a:p>
          <a:p>
            <a:r>
              <a:rPr lang="ru-RU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Край ты мой родной!</a:t>
            </a:r>
          </a:p>
          <a:p>
            <a:r>
              <a:rPr lang="ru-RU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 </a:t>
            </a:r>
          </a:p>
          <a:p>
            <a:r>
              <a:rPr lang="ru-RU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Белые берёзки выстроились в ряд,</a:t>
            </a:r>
          </a:p>
          <a:p>
            <a:r>
              <a:rPr lang="ru-RU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Будто бы надели свадебный наряд.</a:t>
            </a:r>
          </a:p>
          <a:p>
            <a:r>
              <a:rPr lang="ru-RU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 </a:t>
            </a:r>
          </a:p>
          <a:p>
            <a:r>
              <a:rPr lang="ru-RU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 калине грозди ягод средь листвы,</a:t>
            </a:r>
          </a:p>
          <a:p>
            <a:r>
              <a:rPr lang="ru-RU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Зажелтели копны скошенной травы.</a:t>
            </a:r>
          </a:p>
          <a:p>
            <a:r>
              <a:rPr lang="ru-RU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 </a:t>
            </a:r>
          </a:p>
          <a:p>
            <a:r>
              <a:rPr lang="ru-RU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Узкая тропинка, старый добрый дом,</a:t>
            </a:r>
          </a:p>
          <a:p>
            <a:r>
              <a:rPr lang="ru-RU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Пёстрый палисадник под родным окном.</a:t>
            </a:r>
          </a:p>
          <a:p>
            <a:r>
              <a:rPr lang="ru-RU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 </a:t>
            </a:r>
          </a:p>
          <a:p>
            <a:r>
              <a:rPr lang="ru-RU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Скрипнуло крылечко, распахнулась дверь –</a:t>
            </a:r>
          </a:p>
          <a:p>
            <a:r>
              <a:rPr lang="ru-RU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Нет тебя милее, Родина, поверь!</a:t>
            </a:r>
          </a:p>
        </p:txBody>
      </p:sp>
    </p:spTree>
    <p:extLst>
      <p:ext uri="{BB962C8B-B14F-4D97-AF65-F5344CB8AC3E}">
        <p14:creationId xmlns:p14="http://schemas.microsoft.com/office/powerpoint/2010/main" val="420153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2" y="404664"/>
            <a:ext cx="87129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FF0000"/>
                </a:solidFill>
                <a:latin typeface="Arial Black" pitchFamily="34" charset="0"/>
              </a:rPr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sz="1600" dirty="0">
                <a:solidFill>
                  <a:srgbClr val="FF0000"/>
                </a:solidFill>
                <a:latin typeface="Arial Black" pitchFamily="34" charset="0"/>
              </a:rPr>
              <a:t>д</a:t>
            </a:r>
            <a:r>
              <a:rPr lang="ru-RU" sz="1600" dirty="0" smtClean="0">
                <a:solidFill>
                  <a:srgbClr val="FF0000"/>
                </a:solidFill>
                <a:latin typeface="Arial Black" pitchFamily="34" charset="0"/>
              </a:rPr>
              <a:t>етский сад «Ёлочка»</a:t>
            </a:r>
            <a:endParaRPr lang="ru-RU" sz="16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3795" y="2348880"/>
            <a:ext cx="72728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 Black" pitchFamily="34" charset="0"/>
              </a:rPr>
              <a:t>Авторы: дети, родители, педагоги </a:t>
            </a:r>
            <a:r>
              <a:rPr lang="ru-RU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 Black" pitchFamily="34" charset="0"/>
              </a:rPr>
              <a:t>г</a:t>
            </a:r>
            <a:r>
              <a:rPr lang="ru-RU" sz="3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 Black" pitchFamily="34" charset="0"/>
              </a:rPr>
              <a:t>руппы №2</a:t>
            </a:r>
            <a:endParaRPr lang="ru-RU" sz="36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31840" y="5854592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2017 год</a:t>
            </a:r>
            <a:endParaRPr lang="ru-RU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09301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91" y="144462"/>
            <a:ext cx="8604002" cy="64664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004048" y="3717032"/>
            <a:ext cx="3855543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FFFF00"/>
                </a:solidFill>
              </a:rPr>
              <a:t>За то, что всех счастливей я</a:t>
            </a:r>
          </a:p>
          <a:p>
            <a:r>
              <a:rPr lang="ru-RU" b="1" dirty="0">
                <a:solidFill>
                  <a:srgbClr val="FFFF00"/>
                </a:solidFill>
              </a:rPr>
              <a:t>В моём краю. Люблю тебя!</a:t>
            </a:r>
          </a:p>
          <a:p>
            <a:r>
              <a:rPr lang="ru-RU" b="1" dirty="0">
                <a:solidFill>
                  <a:srgbClr val="FFFF00"/>
                </a:solidFill>
              </a:rPr>
              <a:t>Люблю я твой простор родной,</a:t>
            </a:r>
          </a:p>
          <a:p>
            <a:r>
              <a:rPr lang="ru-RU" b="1" dirty="0">
                <a:solidFill>
                  <a:srgbClr val="FFFF00"/>
                </a:solidFill>
              </a:rPr>
              <a:t>Твой ветерок и твой покой.</a:t>
            </a:r>
          </a:p>
          <a:p>
            <a:r>
              <a:rPr lang="ru-RU" b="1" dirty="0">
                <a:solidFill>
                  <a:srgbClr val="FFFF00"/>
                </a:solidFill>
              </a:rPr>
              <a:t>Здесь всё родное для меня:</a:t>
            </a:r>
          </a:p>
          <a:p>
            <a:r>
              <a:rPr lang="ru-RU" b="1" dirty="0">
                <a:solidFill>
                  <a:srgbClr val="FFFF00"/>
                </a:solidFill>
              </a:rPr>
              <a:t>Поля, и реки, и луга.</a:t>
            </a:r>
          </a:p>
          <a:p>
            <a:r>
              <a:rPr lang="ru-RU" b="1" dirty="0">
                <a:solidFill>
                  <a:srgbClr val="FFFF00"/>
                </a:solidFill>
              </a:rPr>
              <a:t>Как хорошо, что здесь живу,</a:t>
            </a:r>
          </a:p>
          <a:p>
            <a:r>
              <a:rPr lang="ru-RU" b="1" dirty="0">
                <a:solidFill>
                  <a:srgbClr val="FFFF00"/>
                </a:solidFill>
              </a:rPr>
              <a:t>В краю, который я люблю.</a:t>
            </a:r>
          </a:p>
          <a:p>
            <a:endParaRPr lang="ru-RU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2275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6632"/>
            <a:ext cx="8114163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83568" y="3933056"/>
            <a:ext cx="429797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FFFF00"/>
                </a:solidFill>
              </a:rPr>
              <a:t>На свете есть такое место,</a:t>
            </a:r>
            <a:br>
              <a:rPr lang="ru-RU" b="1" dirty="0">
                <a:solidFill>
                  <a:srgbClr val="FFFF00"/>
                </a:solidFill>
              </a:rPr>
            </a:br>
            <a:r>
              <a:rPr lang="ru-RU" b="1" dirty="0">
                <a:solidFill>
                  <a:srgbClr val="FFFF00"/>
                </a:solidFill>
              </a:rPr>
              <a:t>Где ты родился и живешь.</a:t>
            </a:r>
            <a:br>
              <a:rPr lang="ru-RU" b="1" dirty="0">
                <a:solidFill>
                  <a:srgbClr val="FFFF00"/>
                </a:solidFill>
              </a:rPr>
            </a:br>
            <a:r>
              <a:rPr lang="ru-RU" b="1" dirty="0">
                <a:solidFill>
                  <a:srgbClr val="FFFF00"/>
                </a:solidFill>
              </a:rPr>
              <a:t>Клочок земли - с ним связан тесно -</a:t>
            </a:r>
            <a:br>
              <a:rPr lang="ru-RU" b="1" dirty="0">
                <a:solidFill>
                  <a:srgbClr val="FFFF00"/>
                </a:solidFill>
              </a:rPr>
            </a:br>
            <a:r>
              <a:rPr lang="ru-RU" b="1" dirty="0">
                <a:solidFill>
                  <a:srgbClr val="FFFF00"/>
                </a:solidFill>
              </a:rPr>
              <a:t>Своею родиной зовешь.</a:t>
            </a:r>
            <a:br>
              <a:rPr lang="ru-RU" b="1" dirty="0">
                <a:solidFill>
                  <a:srgbClr val="FFFF00"/>
                </a:solidFill>
              </a:rPr>
            </a:br>
            <a:r>
              <a:rPr lang="ru-RU" b="1" dirty="0">
                <a:solidFill>
                  <a:srgbClr val="FFFF00"/>
                </a:solidFill>
              </a:rPr>
              <a:t>Люблю я свой родной поселок,</a:t>
            </a:r>
            <a:br>
              <a:rPr lang="ru-RU" b="1" dirty="0">
                <a:solidFill>
                  <a:srgbClr val="FFFF00"/>
                </a:solidFill>
              </a:rPr>
            </a:br>
            <a:r>
              <a:rPr lang="ru-RU" b="1" dirty="0">
                <a:solidFill>
                  <a:srgbClr val="FFFF00"/>
                </a:solidFill>
              </a:rPr>
              <a:t>И тех людей, кто здесь живет,</a:t>
            </a:r>
            <a:br>
              <a:rPr lang="ru-RU" b="1" dirty="0">
                <a:solidFill>
                  <a:srgbClr val="FFFF00"/>
                </a:solidFill>
              </a:rPr>
            </a:br>
            <a:r>
              <a:rPr lang="ru-RU" b="1" dirty="0">
                <a:solidFill>
                  <a:srgbClr val="FFFF00"/>
                </a:solidFill>
              </a:rPr>
              <a:t>И как бы ни был путь мой долог,</a:t>
            </a:r>
            <a:br>
              <a:rPr lang="ru-RU" b="1" dirty="0">
                <a:solidFill>
                  <a:srgbClr val="FFFF00"/>
                </a:solidFill>
              </a:rPr>
            </a:br>
            <a:r>
              <a:rPr lang="ru-RU" b="1" dirty="0">
                <a:solidFill>
                  <a:srgbClr val="FFFF00"/>
                </a:solidFill>
              </a:rPr>
              <a:t>Тропа меня домой ведет</a:t>
            </a:r>
          </a:p>
        </p:txBody>
      </p:sp>
    </p:spTree>
    <p:extLst>
      <p:ext uri="{BB962C8B-B14F-4D97-AF65-F5344CB8AC3E}">
        <p14:creationId xmlns:p14="http://schemas.microsoft.com/office/powerpoint/2010/main" val="3762167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Фотография колодца Старатель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88640"/>
            <a:ext cx="5362113" cy="60486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2" name="Picture 2" descr="C:\Documents and Settings\User\Мои документы\photo_150583182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4790016" cy="60486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39752" y="3573016"/>
            <a:ext cx="502181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Родники звенят по России, </a:t>
            </a:r>
          </a:p>
          <a:p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Отправляясь в далекий путь. </a:t>
            </a:r>
          </a:p>
          <a:p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Их воды, живой родниковой </a:t>
            </a:r>
          </a:p>
          <a:p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Не забудь испить, не забудь. </a:t>
            </a:r>
            <a:endParaRPr lang="ru-RU" sz="20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  <a:p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Нам споют на просторах песни, </a:t>
            </a:r>
          </a:p>
          <a:p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В доме снова горят огни. </a:t>
            </a:r>
          </a:p>
          <a:p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Чтоб Россия жила веками, </a:t>
            </a:r>
          </a:p>
          <a:p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Ты храни родники, храни!</a:t>
            </a:r>
          </a:p>
        </p:txBody>
      </p:sp>
    </p:spTree>
    <p:extLst>
      <p:ext uri="{BB962C8B-B14F-4D97-AF65-F5344CB8AC3E}">
        <p14:creationId xmlns:p14="http://schemas.microsoft.com/office/powerpoint/2010/main" val="1343158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 descr="C:\Documents and Settings\User\Мои документы\photo_150583197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30"/>
          <a:stretch/>
        </p:blipFill>
        <p:spPr bwMode="auto">
          <a:xfrm>
            <a:off x="3347864" y="116631"/>
            <a:ext cx="5688632" cy="67128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620687"/>
            <a:ext cx="4248472" cy="529375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000" b="1" spc="50" dirty="0">
                <a:ln w="11430"/>
                <a:solidFill>
                  <a:srgbClr val="FF0000"/>
                </a:solidFill>
              </a:rPr>
              <a:t>С добрым утром!</a:t>
            </a:r>
          </a:p>
          <a:p>
            <a:r>
              <a:rPr lang="ru-RU" sz="2000" b="1" spc="50" dirty="0">
                <a:ln w="11430"/>
                <a:solidFill>
                  <a:srgbClr val="FF0000"/>
                </a:solidFill>
              </a:rPr>
              <a:t>Встало солнце над горою,</a:t>
            </a:r>
          </a:p>
          <a:p>
            <a:r>
              <a:rPr lang="ru-RU" sz="2000" b="1" spc="50" dirty="0">
                <a:ln w="11430"/>
                <a:solidFill>
                  <a:srgbClr val="FF0000"/>
                </a:solidFill>
              </a:rPr>
              <a:t>Мрак ночной размыт </a:t>
            </a:r>
            <a:r>
              <a:rPr lang="ru-RU" sz="2000" b="1" spc="50" dirty="0" err="1">
                <a:ln w="11430"/>
                <a:solidFill>
                  <a:srgbClr val="FF0000"/>
                </a:solidFill>
              </a:rPr>
              <a:t>зарѐю</a:t>
            </a:r>
            <a:r>
              <a:rPr lang="ru-RU" sz="2000" b="1" spc="50" dirty="0">
                <a:ln w="11430"/>
                <a:solidFill>
                  <a:srgbClr val="FF0000"/>
                </a:solidFill>
              </a:rPr>
              <a:t>,</a:t>
            </a:r>
          </a:p>
          <a:p>
            <a:r>
              <a:rPr lang="ru-RU" sz="2000" b="1" spc="50" dirty="0">
                <a:ln w="11430"/>
                <a:solidFill>
                  <a:srgbClr val="FF0000"/>
                </a:solidFill>
              </a:rPr>
              <a:t>Луг в цветах, как расписной...</a:t>
            </a:r>
          </a:p>
          <a:p>
            <a:r>
              <a:rPr lang="ru-RU" sz="2000" b="1" spc="50" dirty="0">
                <a:ln w="11430"/>
                <a:solidFill>
                  <a:srgbClr val="FF0000"/>
                </a:solidFill>
              </a:rPr>
              <a:t>С добрым утром,</a:t>
            </a:r>
          </a:p>
          <a:p>
            <a:r>
              <a:rPr lang="ru-RU" sz="2000" b="1" spc="50" dirty="0">
                <a:ln w="11430"/>
                <a:solidFill>
                  <a:srgbClr val="FF0000"/>
                </a:solidFill>
              </a:rPr>
              <a:t>Край родной!</a:t>
            </a:r>
          </a:p>
          <a:p>
            <a:r>
              <a:rPr lang="ru-RU" sz="2000" b="1" spc="50" dirty="0">
                <a:ln w="11430"/>
                <a:solidFill>
                  <a:srgbClr val="FF0000"/>
                </a:solidFill>
              </a:rPr>
              <a:t>Шумно двери заскрипели,</a:t>
            </a:r>
          </a:p>
          <a:p>
            <a:r>
              <a:rPr lang="ru-RU" sz="2000" b="1" spc="50" dirty="0">
                <a:ln w="11430"/>
                <a:solidFill>
                  <a:srgbClr val="FF0000"/>
                </a:solidFill>
              </a:rPr>
              <a:t>Птицы ранние запели,</a:t>
            </a:r>
          </a:p>
          <a:p>
            <a:r>
              <a:rPr lang="ru-RU" sz="2000" b="1" spc="50" dirty="0">
                <a:ln w="11430"/>
                <a:solidFill>
                  <a:srgbClr val="FF0000"/>
                </a:solidFill>
              </a:rPr>
              <a:t>Звонко спорят с тишиной...</a:t>
            </a:r>
          </a:p>
          <a:p>
            <a:r>
              <a:rPr lang="ru-RU" sz="2000" b="1" spc="50" dirty="0">
                <a:ln w="11430"/>
                <a:solidFill>
                  <a:srgbClr val="FF0000"/>
                </a:solidFill>
              </a:rPr>
              <a:t>С добрым утром,</a:t>
            </a:r>
          </a:p>
          <a:p>
            <a:r>
              <a:rPr lang="ru-RU" sz="2000" b="1" spc="50" dirty="0">
                <a:ln w="11430"/>
                <a:solidFill>
                  <a:srgbClr val="FF0000"/>
                </a:solidFill>
              </a:rPr>
              <a:t>Край родной!</a:t>
            </a:r>
          </a:p>
          <a:p>
            <a:r>
              <a:rPr lang="ru-RU" sz="2000" b="1" spc="50" dirty="0">
                <a:ln w="11430"/>
                <a:solidFill>
                  <a:srgbClr val="FF0000"/>
                </a:solidFill>
              </a:rPr>
              <a:t>Люди вышли на работу,</a:t>
            </a:r>
          </a:p>
          <a:p>
            <a:r>
              <a:rPr lang="ru-RU" sz="2000" b="1" spc="50" dirty="0" err="1">
                <a:ln w="11430"/>
                <a:solidFill>
                  <a:srgbClr val="FF0000"/>
                </a:solidFill>
              </a:rPr>
              <a:t>Пчѐлы</a:t>
            </a:r>
            <a:r>
              <a:rPr lang="ru-RU" sz="2000" b="1" spc="50" dirty="0">
                <a:ln w="11430"/>
                <a:solidFill>
                  <a:srgbClr val="FF0000"/>
                </a:solidFill>
              </a:rPr>
              <a:t> </a:t>
            </a:r>
            <a:r>
              <a:rPr lang="ru-RU" sz="2000" b="1" spc="50" dirty="0" err="1">
                <a:ln w="11430"/>
                <a:solidFill>
                  <a:srgbClr val="FF0000"/>
                </a:solidFill>
              </a:rPr>
              <a:t>мѐдом</a:t>
            </a:r>
            <a:r>
              <a:rPr lang="ru-RU" sz="2000" b="1" spc="50" dirty="0">
                <a:ln w="11430"/>
                <a:solidFill>
                  <a:srgbClr val="FF0000"/>
                </a:solidFill>
              </a:rPr>
              <a:t> полнят соты,</a:t>
            </a:r>
          </a:p>
          <a:p>
            <a:r>
              <a:rPr lang="ru-RU" sz="2000" b="1" spc="50" dirty="0">
                <a:ln w="11430"/>
                <a:solidFill>
                  <a:srgbClr val="FF0000"/>
                </a:solidFill>
              </a:rPr>
              <a:t>В небе тучки – ни одной...</a:t>
            </a:r>
          </a:p>
          <a:p>
            <a:r>
              <a:rPr lang="ru-RU" sz="2000" b="1" spc="50" dirty="0">
                <a:ln w="11430"/>
                <a:solidFill>
                  <a:srgbClr val="FF0000"/>
                </a:solidFill>
              </a:rPr>
              <a:t>С добрым утром,</a:t>
            </a:r>
          </a:p>
          <a:p>
            <a:r>
              <a:rPr lang="ru-RU" sz="2000" b="1" spc="50" dirty="0">
                <a:ln w="11430"/>
                <a:solidFill>
                  <a:srgbClr val="FF0000"/>
                </a:solidFill>
              </a:rPr>
              <a:t>Край родной!</a:t>
            </a:r>
          </a:p>
          <a:p>
            <a:endParaRPr lang="ru-RU" sz="2000" b="1" spc="50" dirty="0">
              <a:ln w="11430"/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99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Documents and Settings\User\Мои документы\photo_15058321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16632"/>
            <a:ext cx="8736971" cy="65527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75856" y="3125285"/>
            <a:ext cx="554548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rial Black" pitchFamily="34" charset="0"/>
              </a:rPr>
              <a:t>По отрогам седого Урала, </a:t>
            </a:r>
          </a:p>
          <a:p>
            <a:pPr algn="ctr"/>
            <a:r>
              <a:rPr lang="ru-RU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rial Black" pitchFamily="34" charset="0"/>
              </a:rPr>
              <a:t>У притоков гордячки Туры </a:t>
            </a:r>
          </a:p>
          <a:p>
            <a:pPr algn="ctr"/>
            <a:r>
              <a:rPr lang="ru-RU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rial Black" pitchFamily="34" charset="0"/>
              </a:rPr>
              <a:t>Небольшое селение встало, </a:t>
            </a:r>
          </a:p>
          <a:p>
            <a:pPr algn="ctr"/>
            <a:r>
              <a:rPr lang="ru-RU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rial Black" pitchFamily="34" charset="0"/>
              </a:rPr>
              <a:t>ИС - селение то нарекли.</a:t>
            </a:r>
          </a:p>
          <a:p>
            <a:pPr algn="ctr"/>
            <a:r>
              <a:rPr lang="ru-RU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rial Black" pitchFamily="34" charset="0"/>
              </a:rPr>
              <a:t>Ис</a:t>
            </a:r>
            <a:r>
              <a:rPr lang="ru-RU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rial Black" pitchFamily="34" charset="0"/>
              </a:rPr>
              <a:t> -посёлок -искателей счастья, </a:t>
            </a:r>
          </a:p>
          <a:p>
            <a:pPr algn="ctr"/>
            <a:r>
              <a:rPr lang="ru-RU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rial Black" pitchFamily="34" charset="0"/>
              </a:rPr>
              <a:t>Так на сходе народ здесь решил. </a:t>
            </a:r>
          </a:p>
          <a:p>
            <a:pPr algn="ctr"/>
            <a:r>
              <a:rPr lang="ru-RU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rial Black" pitchFamily="34" charset="0"/>
              </a:rPr>
              <a:t>Много бед было, много несчастья, </a:t>
            </a:r>
          </a:p>
          <a:p>
            <a:pPr algn="ctr"/>
            <a:r>
              <a:rPr lang="ru-RU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rial Black" pitchFamily="34" charset="0"/>
              </a:rPr>
              <a:t>Но народ поселился и жил.</a:t>
            </a:r>
          </a:p>
          <a:p>
            <a:pPr algn="ctr"/>
            <a:r>
              <a:rPr lang="ru-RU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rial Black" pitchFamily="34" charset="0"/>
              </a:rPr>
              <a:t>Тут дела дедов, прадедов помнят, </a:t>
            </a:r>
          </a:p>
          <a:p>
            <a:pPr algn="ctr"/>
            <a:r>
              <a:rPr lang="ru-RU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rial Black" pitchFamily="34" charset="0"/>
              </a:rPr>
              <a:t>Здесь </a:t>
            </a:r>
            <a:r>
              <a:rPr lang="ru-RU" sz="1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rial Black" pitchFamily="34" charset="0"/>
              </a:rPr>
              <a:t>ИСКАТЕЛИ СЧАСТЬЯ </a:t>
            </a:r>
            <a:r>
              <a:rPr lang="ru-RU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rial Black" pitchFamily="34" charset="0"/>
              </a:rPr>
              <a:t>живут!</a:t>
            </a:r>
          </a:p>
          <a:p>
            <a:pPr algn="ctr"/>
            <a: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rial Black" pitchFamily="34" charset="0"/>
              </a:rPr>
              <a:t>Своё </a:t>
            </a:r>
            <a:r>
              <a:rPr lang="ru-RU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rial Black" pitchFamily="34" charset="0"/>
              </a:rPr>
              <a:t>сердце удачей наполнив </a:t>
            </a:r>
          </a:p>
          <a:p>
            <a:pPr algn="ctr"/>
            <a:r>
              <a:rPr lang="ru-RU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rial Black" pitchFamily="34" charset="0"/>
              </a:rPr>
              <a:t>И по миру удачу несут!</a:t>
            </a:r>
          </a:p>
        </p:txBody>
      </p:sp>
    </p:spTree>
    <p:extLst>
      <p:ext uri="{BB962C8B-B14F-4D97-AF65-F5344CB8AC3E}">
        <p14:creationId xmlns:p14="http://schemas.microsoft.com/office/powerpoint/2010/main" val="4283365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static.panoramio.com/photos/large/83910702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0768"/>
            <a:ext cx="8424936" cy="65934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3975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35" y="35623"/>
            <a:ext cx="4454264" cy="334069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9614" y="35622"/>
            <a:ext cx="4433143" cy="332485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35" y="3360479"/>
            <a:ext cx="4438879" cy="332915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9614" y="3356992"/>
            <a:ext cx="4433143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254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34" y="234752"/>
            <a:ext cx="4958320" cy="37187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2996952"/>
            <a:ext cx="4586717" cy="37280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70970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Documents and Settings\User\Мои документы\photo_1507215220.jpg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51099"/>
            <a:ext cx="8861339" cy="669027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оле 2"/>
          <p:cNvSpPr txBox="1"/>
          <p:nvPr/>
        </p:nvSpPr>
        <p:spPr>
          <a:xfrm>
            <a:off x="5004048" y="188640"/>
            <a:ext cx="3827130" cy="239649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600" i="1">
                <a:solidFill>
                  <a:srgbClr val="0033CC"/>
                </a:solidFill>
                <a:effectLst/>
                <a:latin typeface="Arial Black" pitchFamily="34" charset="0"/>
                <a:ea typeface="Calibri"/>
                <a:cs typeface="Times New Roman"/>
              </a:rPr>
              <a:t>За  Исом  рекой дымятся печи.</a:t>
            </a:r>
            <a:endParaRPr lang="ru-RU" sz="1100" i="1">
              <a:solidFill>
                <a:srgbClr val="0033CC"/>
              </a:solidFill>
              <a:effectLst/>
              <a:latin typeface="Arial Black" pitchFamily="34" charset="0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600" i="1">
                <a:solidFill>
                  <a:srgbClr val="0033CC"/>
                </a:solidFill>
                <a:effectLst/>
                <a:latin typeface="Arial Black" pitchFamily="34" charset="0"/>
                <a:ea typeface="Calibri"/>
                <a:cs typeface="Times New Roman"/>
              </a:rPr>
              <a:t>Там кругом сосновые леса.</a:t>
            </a:r>
            <a:endParaRPr lang="ru-RU" sz="1100" i="1">
              <a:solidFill>
                <a:srgbClr val="0033CC"/>
              </a:solidFill>
              <a:effectLst/>
              <a:latin typeface="Arial Black" pitchFamily="34" charset="0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600" i="1">
                <a:solidFill>
                  <a:srgbClr val="0033CC"/>
                </a:solidFill>
                <a:effectLst/>
                <a:latin typeface="Arial Black" pitchFamily="34" charset="0"/>
                <a:ea typeface="Calibri"/>
                <a:cs typeface="Times New Roman"/>
              </a:rPr>
              <a:t>Словно заколдованные свечи,</a:t>
            </a:r>
            <a:endParaRPr lang="ru-RU" sz="1100" i="1">
              <a:solidFill>
                <a:srgbClr val="0033CC"/>
              </a:solidFill>
              <a:effectLst/>
              <a:latin typeface="Arial Black" pitchFamily="34" charset="0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600" i="1">
                <a:solidFill>
                  <a:srgbClr val="0033CC"/>
                </a:solidFill>
                <a:effectLst/>
                <a:latin typeface="Arial Black" pitchFamily="34" charset="0"/>
                <a:ea typeface="Calibri"/>
                <a:cs typeface="Times New Roman"/>
              </a:rPr>
              <a:t>Кроны подпирают небеса.</a:t>
            </a:r>
            <a:endParaRPr lang="ru-RU" sz="1100" i="1">
              <a:solidFill>
                <a:srgbClr val="0033CC"/>
              </a:solidFill>
              <a:effectLst/>
              <a:latin typeface="Arial Black" pitchFamily="34" charset="0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68545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7"/>
            <a:ext cx="4752528" cy="6261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http://mw2.google.com/mw-panoramio/photos/medium/8391058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60647"/>
            <a:ext cx="4586643" cy="6277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75702" y="5085184"/>
            <a:ext cx="4347190" cy="132343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Солнцем залиты долины,</a:t>
            </a:r>
          </a:p>
          <a:p>
            <a:pPr algn="ctr"/>
            <a:r>
              <a:rPr lang="ru-RU" sz="20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 куда ни бросишь взгляд </a:t>
            </a:r>
          </a:p>
          <a:p>
            <a:pPr algn="ctr"/>
            <a:r>
              <a:rPr lang="ru-RU" sz="20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Край родной, навек любимый,</a:t>
            </a:r>
          </a:p>
          <a:p>
            <a:pPr algn="ctr"/>
            <a:r>
              <a:rPr lang="ru-RU" sz="20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Весь </a:t>
            </a:r>
            <a:r>
              <a:rPr lang="ru-RU" sz="2000" b="1" spc="50" dirty="0" err="1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цветѐт</a:t>
            </a:r>
            <a:r>
              <a:rPr lang="ru-RU" sz="20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как вешний сад.</a:t>
            </a:r>
          </a:p>
        </p:txBody>
      </p:sp>
    </p:spTree>
    <p:extLst>
      <p:ext uri="{BB962C8B-B14F-4D97-AF65-F5344CB8AC3E}">
        <p14:creationId xmlns:p14="http://schemas.microsoft.com/office/powerpoint/2010/main" val="159683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\Мои документы\photo_15058319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64825">
            <a:off x="493976" y="332657"/>
            <a:ext cx="4942120" cy="6214794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TextBox 1"/>
          <p:cNvSpPr txBox="1"/>
          <p:nvPr/>
        </p:nvSpPr>
        <p:spPr>
          <a:xfrm>
            <a:off x="3923928" y="685454"/>
            <a:ext cx="4968552" cy="550920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400" b="1" i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Для  России наш поселок –частица</a:t>
            </a:r>
          </a:p>
          <a:p>
            <a:r>
              <a:rPr lang="ru-RU" sz="4400" b="1" i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 для нас он-родительский дом</a:t>
            </a:r>
          </a:p>
          <a:p>
            <a:r>
              <a:rPr lang="ru-RU" sz="4400" b="1" i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мы рады , что можем гордиться.</a:t>
            </a:r>
          </a:p>
          <a:p>
            <a:r>
              <a:rPr lang="ru-RU" sz="4400" b="1" i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Малой Родиной, где мы живем!</a:t>
            </a:r>
            <a:endParaRPr lang="ru-RU" sz="4400" b="1" i="1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116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User\Мои документы\103215245_large_content_1_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984" cy="6858000"/>
          </a:xfrm>
          <a:prstGeom prst="rect">
            <a:avLst/>
          </a:prstGeom>
          <a:ln w="12700">
            <a:solidFill>
              <a:srgbClr val="0070C0"/>
            </a:solidFill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6422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88" y="188640"/>
            <a:ext cx="8572915" cy="63946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788558" y="1340768"/>
            <a:ext cx="28083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FF00"/>
                </a:solidFill>
              </a:rPr>
              <a:t>Солнцем залиты долины,</a:t>
            </a:r>
          </a:p>
          <a:p>
            <a:pPr algn="ctr"/>
            <a:r>
              <a:rPr lang="ru-RU" b="1" dirty="0">
                <a:solidFill>
                  <a:srgbClr val="FFFF00"/>
                </a:solidFill>
              </a:rPr>
              <a:t>И куда ни бросишь взгляд —</a:t>
            </a:r>
          </a:p>
          <a:p>
            <a:pPr algn="ctr"/>
            <a:r>
              <a:rPr lang="ru-RU" b="1" dirty="0">
                <a:solidFill>
                  <a:srgbClr val="FFFF00"/>
                </a:solidFill>
              </a:rPr>
              <a:t>Край родной, </a:t>
            </a:r>
            <a:endParaRPr lang="ru-RU" b="1" dirty="0" smtClean="0">
              <a:solidFill>
                <a:srgbClr val="FFFF00"/>
              </a:solidFill>
            </a:endParaRPr>
          </a:p>
          <a:p>
            <a:pPr algn="ctr"/>
            <a:r>
              <a:rPr lang="ru-RU" b="1" dirty="0" smtClean="0">
                <a:solidFill>
                  <a:srgbClr val="FFFF00"/>
                </a:solidFill>
              </a:rPr>
              <a:t>навек </a:t>
            </a:r>
            <a:r>
              <a:rPr lang="ru-RU" b="1" dirty="0">
                <a:solidFill>
                  <a:srgbClr val="FFFF00"/>
                </a:solidFill>
              </a:rPr>
              <a:t>любимый,</a:t>
            </a:r>
          </a:p>
          <a:p>
            <a:pPr algn="ctr"/>
            <a:r>
              <a:rPr lang="ru-RU" b="1" dirty="0">
                <a:solidFill>
                  <a:srgbClr val="FFFF00"/>
                </a:solidFill>
              </a:rPr>
              <a:t>Весь </a:t>
            </a:r>
            <a:r>
              <a:rPr lang="ru-RU" b="1" dirty="0" err="1">
                <a:solidFill>
                  <a:srgbClr val="FFFF00"/>
                </a:solidFill>
              </a:rPr>
              <a:t>цветѐт</a:t>
            </a:r>
            <a:r>
              <a:rPr lang="ru-RU" b="1" dirty="0" smtClean="0">
                <a:solidFill>
                  <a:srgbClr val="FFFF00"/>
                </a:solidFill>
              </a:rPr>
              <a:t>,</a:t>
            </a:r>
          </a:p>
          <a:p>
            <a:pPr algn="ctr"/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>
                <a:solidFill>
                  <a:srgbClr val="FFFF00"/>
                </a:solidFill>
              </a:rPr>
              <a:t>как вешний сад.</a:t>
            </a:r>
            <a:endParaRPr lang="ru-RU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0602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1409"/>
            <a:ext cx="8519503" cy="6465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55776" y="4437112"/>
            <a:ext cx="36004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33CC"/>
                </a:solidFill>
              </a:rPr>
              <a:t>Наш край</a:t>
            </a:r>
          </a:p>
          <a:p>
            <a:pPr algn="ctr"/>
            <a:r>
              <a:rPr lang="ru-RU" b="1" dirty="0">
                <a:solidFill>
                  <a:srgbClr val="0033CC"/>
                </a:solidFill>
              </a:rPr>
              <a:t>То </a:t>
            </a:r>
            <a:r>
              <a:rPr lang="ru-RU" b="1" dirty="0" err="1">
                <a:solidFill>
                  <a:srgbClr val="0033CC"/>
                </a:solidFill>
              </a:rPr>
              <a:t>берѐзка</a:t>
            </a:r>
            <a:r>
              <a:rPr lang="ru-RU" b="1" dirty="0">
                <a:solidFill>
                  <a:srgbClr val="0033CC"/>
                </a:solidFill>
              </a:rPr>
              <a:t>, то рябина,</a:t>
            </a:r>
          </a:p>
          <a:p>
            <a:pPr algn="ctr"/>
            <a:r>
              <a:rPr lang="ru-RU" b="1" dirty="0">
                <a:solidFill>
                  <a:srgbClr val="0033CC"/>
                </a:solidFill>
              </a:rPr>
              <a:t>Куст ракиты над рекой.</a:t>
            </a:r>
          </a:p>
          <a:p>
            <a:pPr algn="ctr"/>
            <a:r>
              <a:rPr lang="ru-RU" b="1" dirty="0">
                <a:solidFill>
                  <a:srgbClr val="0033CC"/>
                </a:solidFill>
              </a:rPr>
              <a:t>Край родной, </a:t>
            </a:r>
            <a:endParaRPr lang="ru-RU" b="1" dirty="0" smtClean="0">
              <a:solidFill>
                <a:srgbClr val="0033CC"/>
              </a:solidFill>
            </a:endParaRPr>
          </a:p>
          <a:p>
            <a:pPr algn="ctr"/>
            <a:r>
              <a:rPr lang="ru-RU" b="1" dirty="0" smtClean="0">
                <a:solidFill>
                  <a:srgbClr val="0033CC"/>
                </a:solidFill>
              </a:rPr>
              <a:t>навек </a:t>
            </a:r>
            <a:r>
              <a:rPr lang="ru-RU" b="1" dirty="0">
                <a:solidFill>
                  <a:srgbClr val="0033CC"/>
                </a:solidFill>
              </a:rPr>
              <a:t>любимый,</a:t>
            </a:r>
          </a:p>
          <a:p>
            <a:pPr algn="ctr"/>
            <a:r>
              <a:rPr lang="ru-RU" b="1" dirty="0">
                <a:solidFill>
                  <a:srgbClr val="0033CC"/>
                </a:solidFill>
              </a:rPr>
              <a:t>Где </a:t>
            </a:r>
            <a:r>
              <a:rPr lang="ru-RU" b="1" dirty="0" err="1">
                <a:solidFill>
                  <a:srgbClr val="0033CC"/>
                </a:solidFill>
              </a:rPr>
              <a:t>найдѐшь</a:t>
            </a:r>
            <a:r>
              <a:rPr lang="ru-RU" b="1" dirty="0">
                <a:solidFill>
                  <a:srgbClr val="0033CC"/>
                </a:solidFill>
              </a:rPr>
              <a:t> </a:t>
            </a:r>
            <a:r>
              <a:rPr lang="ru-RU" b="1" dirty="0" err="1">
                <a:solidFill>
                  <a:srgbClr val="0033CC"/>
                </a:solidFill>
              </a:rPr>
              <a:t>ещѐ</a:t>
            </a:r>
            <a:r>
              <a:rPr lang="ru-RU" b="1" dirty="0">
                <a:solidFill>
                  <a:srgbClr val="0033CC"/>
                </a:solidFill>
              </a:rPr>
              <a:t> такой!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9619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325698" cy="6244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067944" y="2924944"/>
            <a:ext cx="4490332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Что такое Родина</a:t>
            </a:r>
          </a:p>
          <a:p>
            <a:pPr algn="ctr"/>
            <a:r>
              <a:rPr lang="ru-RU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 </a:t>
            </a:r>
          </a:p>
          <a:p>
            <a:pPr algn="ctr"/>
            <a:r>
              <a:rPr lang="ru-RU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Что такое Родина? – Это отчий дом,</a:t>
            </a:r>
          </a:p>
          <a:p>
            <a:pPr algn="ctr"/>
            <a:r>
              <a:rPr lang="ru-RU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Дом, где мать качала в колыбели,</a:t>
            </a:r>
          </a:p>
          <a:p>
            <a:pPr algn="ctr"/>
            <a:r>
              <a:rPr lang="ru-RU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Яркий палисадник за окном,</a:t>
            </a:r>
          </a:p>
          <a:p>
            <a:pPr algn="ctr"/>
            <a:r>
              <a:rPr lang="ru-RU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Песни, что когда-то в детстве пели.</a:t>
            </a:r>
          </a:p>
          <a:p>
            <a:pPr algn="ctr"/>
            <a:r>
              <a:rPr lang="ru-RU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 </a:t>
            </a:r>
          </a:p>
          <a:p>
            <a:pPr algn="ctr"/>
            <a:r>
              <a:rPr lang="ru-RU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Что такое Родина? – Это отчий край,</a:t>
            </a:r>
          </a:p>
          <a:p>
            <a:pPr algn="ctr"/>
            <a:r>
              <a:rPr lang="ru-RU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Узкая тропинка от порога.</a:t>
            </a:r>
          </a:p>
          <a:p>
            <a:pPr algn="ctr"/>
            <a:r>
              <a:rPr lang="ru-RU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Никогда его не забывай,</a:t>
            </a:r>
          </a:p>
          <a:p>
            <a:pPr algn="ctr"/>
            <a:r>
              <a:rPr lang="ru-RU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Как бы ни длинна была дорога.</a:t>
            </a:r>
          </a:p>
          <a:p>
            <a:pPr algn="ctr"/>
            <a:r>
              <a:rPr lang="ru-RU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541196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farm8.staticflickr.com/7164/6743774091_ab4a8408a5_b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332656"/>
            <a:ext cx="8712968" cy="60486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79512" y="332656"/>
            <a:ext cx="4538329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66"/>
                </a:solidFill>
              </a:rPr>
              <a:t>Посёлок </a:t>
            </a:r>
            <a:r>
              <a:rPr lang="ru-RU" b="1" dirty="0" err="1">
                <a:solidFill>
                  <a:srgbClr val="FF0066"/>
                </a:solidFill>
              </a:rPr>
              <a:t>Ис</a:t>
            </a:r>
            <a:r>
              <a:rPr lang="ru-RU" b="1" dirty="0">
                <a:solidFill>
                  <a:srgbClr val="FF0066"/>
                </a:solidFill>
              </a:rPr>
              <a:t> расположен возле Срединного Уральского хребта на берегу реки </a:t>
            </a:r>
            <a:r>
              <a:rPr lang="ru-RU" b="1" u="sng" dirty="0" err="1" smtClean="0">
                <a:solidFill>
                  <a:srgbClr val="FF0066"/>
                </a:solidFill>
              </a:rPr>
              <a:t>Ис</a:t>
            </a:r>
            <a:r>
              <a:rPr lang="ru-RU" b="1" dirty="0">
                <a:solidFill>
                  <a:srgbClr val="FF0066"/>
                </a:solidFill>
              </a:rPr>
              <a:t> на севере </a:t>
            </a:r>
            <a:r>
              <a:rPr lang="ru-RU" b="1" u="sng" dirty="0" smtClean="0">
                <a:solidFill>
                  <a:srgbClr val="FF0066"/>
                </a:solidFill>
              </a:rPr>
              <a:t>Свердловской  области</a:t>
            </a:r>
            <a:r>
              <a:rPr lang="ru-RU" b="1" dirty="0" smtClean="0">
                <a:solidFill>
                  <a:srgbClr val="FF0066"/>
                </a:solidFill>
              </a:rPr>
              <a:t>.</a:t>
            </a:r>
            <a:r>
              <a:rPr lang="ru-RU" b="1" dirty="0">
                <a:solidFill>
                  <a:srgbClr val="FF0066"/>
                </a:solidFill>
              </a:rPr>
              <a:t> </a:t>
            </a:r>
          </a:p>
          <a:p>
            <a:r>
              <a:rPr lang="ru-RU" b="1" dirty="0">
                <a:solidFill>
                  <a:srgbClr val="FF0066"/>
                </a:solidFill>
              </a:rPr>
              <a:t>Это место часто называют «Уральским Клондайком», поскольку здесь ещё в 1824 г. были открыты месторождения россыпного </a:t>
            </a:r>
            <a:r>
              <a:rPr lang="ru-RU" b="1" u="sng" dirty="0" smtClean="0">
                <a:solidFill>
                  <a:srgbClr val="FF0066"/>
                </a:solidFill>
              </a:rPr>
              <a:t>золота </a:t>
            </a:r>
            <a:r>
              <a:rPr lang="ru-RU" b="1" dirty="0" smtClean="0">
                <a:solidFill>
                  <a:srgbClr val="FF0066"/>
                </a:solidFill>
              </a:rPr>
              <a:t>и</a:t>
            </a:r>
            <a:r>
              <a:rPr lang="ru-RU" b="1" dirty="0">
                <a:solidFill>
                  <a:srgbClr val="FF0066"/>
                </a:solidFill>
              </a:rPr>
              <a:t> </a:t>
            </a:r>
            <a:r>
              <a:rPr lang="ru-RU" b="1" u="sng" dirty="0" smtClean="0">
                <a:solidFill>
                  <a:srgbClr val="FF0066"/>
                </a:solidFill>
              </a:rPr>
              <a:t>платины</a:t>
            </a:r>
            <a:r>
              <a:rPr lang="ru-RU" b="1" dirty="0" smtClean="0">
                <a:solidFill>
                  <a:srgbClr val="FF0066"/>
                </a:solidFill>
              </a:rPr>
              <a:t>.</a:t>
            </a:r>
            <a:endParaRPr lang="ru-RU" b="1" dirty="0">
              <a:solidFill>
                <a:srgbClr val="FF0066"/>
              </a:solidFill>
            </a:endParaRPr>
          </a:p>
          <a:p>
            <a:r>
              <a:rPr lang="ru-RU" b="1" dirty="0">
                <a:solidFill>
                  <a:srgbClr val="FF0066"/>
                </a:solidFill>
              </a:rPr>
              <a:t>В 1904 г. в Конюхово была переведена резиденция управляющего </a:t>
            </a:r>
            <a:r>
              <a:rPr lang="ru-RU" b="1" dirty="0" err="1">
                <a:solidFill>
                  <a:srgbClr val="FF0066"/>
                </a:solidFill>
              </a:rPr>
              <a:t>платино</a:t>
            </a:r>
            <a:r>
              <a:rPr lang="ru-RU" b="1" dirty="0">
                <a:solidFill>
                  <a:srgbClr val="FF0066"/>
                </a:solidFill>
              </a:rPr>
              <a:t>-промышленной компании, а поселок получил новое название — Екатерининский. После гражданской войны он был переименован ещё раз, получив своё современное название — </a:t>
            </a:r>
            <a:r>
              <a:rPr lang="ru-RU" b="1" dirty="0" err="1">
                <a:solidFill>
                  <a:srgbClr val="FF0066"/>
                </a:solidFill>
              </a:rPr>
              <a:t>Ис</a:t>
            </a:r>
            <a:r>
              <a:rPr lang="ru-RU" b="1" dirty="0">
                <a:solidFill>
                  <a:srgbClr val="FF0066"/>
                </a:solidFill>
              </a:rPr>
              <a:t>. Статус поселка городского типа имеет с 1993 г. В настоящее время, в поселке продолжаю разрабатывать месторождение россыпной платины. Здесь имеется  газокомпрессорная станция. </a:t>
            </a:r>
          </a:p>
          <a:p>
            <a:endParaRPr lang="ru-RU" b="1" dirty="0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8210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www.informio.ru/imgs/fotos/Isovskii_geologorazvedochnyi_tehnikum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8964488" cy="6192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107504" y="332656"/>
            <a:ext cx="4824536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b="1" i="1" u="sng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Исовский</a:t>
            </a:r>
            <a:r>
              <a:rPr lang="ru-RU" b="1" i="1" u="sng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геологоразведочный техникум</a:t>
            </a:r>
          </a:p>
          <a:p>
            <a:pPr fontAlgn="base"/>
            <a:r>
              <a:rPr lang="ru-RU" sz="1600" b="1" dirty="0">
                <a:ln w="1905"/>
                <a:solidFill>
                  <a:srgbClr val="00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Со­вре­мен­ное на­зва­ние и ста­тус: Го­су­дар­ствен­ное об­ра­зо­ва­тель­ное учре­жде­ние сред­не­го про­фес­си­о­наль­но­го об­ра­зо­ва­ния «</a:t>
            </a:r>
            <a:r>
              <a:rPr lang="ru-RU" sz="1600" b="1" dirty="0" err="1">
                <a:ln w="1905"/>
                <a:solidFill>
                  <a:srgbClr val="00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Ис­ов­ский</a:t>
            </a:r>
            <a:r>
              <a:rPr lang="ru-RU" sz="1600" b="1" dirty="0">
                <a:ln w="1905"/>
                <a:solidFill>
                  <a:srgbClr val="00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гео­ло­го­раз­ве­доч­ный тех­ни­кум». Был от­крыт в марте 1932 г. в по­сел­ке </a:t>
            </a:r>
            <a:r>
              <a:rPr lang="ru-RU" sz="1600" b="1" dirty="0" err="1">
                <a:ln w="1905"/>
                <a:solidFill>
                  <a:srgbClr val="00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Ис</a:t>
            </a:r>
            <a:r>
              <a:rPr lang="ru-RU" sz="1600" b="1" dirty="0">
                <a:ln w="1905"/>
                <a:solidFill>
                  <a:srgbClr val="00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как «</a:t>
            </a:r>
            <a:r>
              <a:rPr lang="ru-RU" sz="1600" b="1" dirty="0" err="1">
                <a:ln w="1905"/>
                <a:solidFill>
                  <a:srgbClr val="00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Ис­ов­ский</a:t>
            </a:r>
            <a:r>
              <a:rPr lang="ru-RU" sz="1600" b="1" dirty="0">
                <a:ln w="1905"/>
                <a:solidFill>
                  <a:srgbClr val="00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ве­чер­ний драж­но-гид­рав­ли­че­ский гор­ный тех­ни­кум». В </a:t>
            </a:r>
            <a:r>
              <a:rPr lang="ru-RU" sz="1600" b="1" u="sng" dirty="0" smtClean="0">
                <a:ln w="1905"/>
                <a:solidFill>
                  <a:srgbClr val="00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СССР</a:t>
            </a:r>
            <a:r>
              <a:rPr lang="ru-RU" sz="1600" b="1" dirty="0">
                <a:ln w="1905"/>
                <a:solidFill>
                  <a:srgbClr val="00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 это было пер­вое сред­нее спе­ци­аль­ное учеб­ное за­ве­де­ние для под­го­тов­ки спе­ци­а­ли­стов зо­ло­то­пла­ти­но­вой от­рас­ли. Пер­вая учеб­ная груп­па со­сто­я­ла из 30 че­ло­век, обу­чав­ших­ся по спе­ци­аль­но­сти «Гор­ный тех­ник». Пер­во­на­чаль­но за­ня­тия про­хо­ди­ли в одной из ком­нат се­ми­лет­ней школы, а в ка­че­стве пре­по­да­ва­те­лей-сов­ме­сти­те­лей ра­бо­та­ли со­труд­ни­ки управ­ле­ния </a:t>
            </a:r>
            <a:r>
              <a:rPr lang="ru-RU" sz="1600" b="1" dirty="0" err="1">
                <a:ln w="1905"/>
                <a:solidFill>
                  <a:srgbClr val="00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Ис­ов­ски­ми</a:t>
            </a:r>
            <a:r>
              <a:rPr lang="ru-RU" sz="1600" b="1" dirty="0">
                <a:ln w="1905"/>
                <a:solidFill>
                  <a:srgbClr val="00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приисками</a:t>
            </a:r>
            <a:r>
              <a:rPr lang="ru-RU" sz="1600" b="1" dirty="0" smtClean="0">
                <a:ln w="1905"/>
                <a:solidFill>
                  <a:srgbClr val="00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b="1" dirty="0">
              <a:ln w="1905"/>
              <a:solidFill>
                <a:srgbClr val="0033CC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ru-RU" sz="1600" b="1" dirty="0">
                <a:ln w="1905"/>
                <a:solidFill>
                  <a:srgbClr val="00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В 1990 г. техникум переведен во вновь построенный комплекс в г. Нижняя Тура, сохранив при этом прежнее название — «</a:t>
            </a:r>
            <a:r>
              <a:rPr lang="ru-RU" sz="1600" b="1" dirty="0" err="1">
                <a:ln w="1905"/>
                <a:solidFill>
                  <a:srgbClr val="00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Исовский</a:t>
            </a:r>
            <a:r>
              <a:rPr lang="ru-RU" sz="1600" b="1" dirty="0">
                <a:ln w="1905"/>
                <a:solidFill>
                  <a:srgbClr val="00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геологоразведочный техникум».</a:t>
            </a:r>
          </a:p>
          <a:p>
            <a:pPr fontAlgn="base"/>
            <a:r>
              <a:rPr lang="ru-RU" sz="1600" b="1" dirty="0">
                <a:ln w="1905"/>
                <a:solidFill>
                  <a:srgbClr val="00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 настоящее время техникум готовит специалистов для предприятий горной, геологоразведочной и горнодобывающий отраслей.</a:t>
            </a:r>
          </a:p>
        </p:txBody>
      </p:sp>
    </p:spTree>
    <p:extLst>
      <p:ext uri="{BB962C8B-B14F-4D97-AF65-F5344CB8AC3E}">
        <p14:creationId xmlns:p14="http://schemas.microsoft.com/office/powerpoint/2010/main" val="3667358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i29.fastpic.ru/big/2012/0316/8a/5c1ce8d0eb94139d2c9ad87fcc6ad08a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56984" cy="66967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8169884"/>
              </p:ext>
            </p:extLst>
          </p:nvPr>
        </p:nvGraphicFramePr>
        <p:xfrm>
          <a:off x="4329113" y="3186113"/>
          <a:ext cx="485775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Пакет" r:id="rId4" imgW="485640" imgH="485640" progId="Package">
                  <p:embed/>
                </p:oleObj>
              </mc:Choice>
              <mc:Fallback>
                <p:oleObj name="Пакет" r:id="rId4" imgW="485640" imgH="48564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329113" y="3186113"/>
                        <a:ext cx="485775" cy="485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395536" y="4005064"/>
            <a:ext cx="545435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Лучше нет родного края</a:t>
            </a:r>
          </a:p>
          <a:p>
            <a:r>
              <a:rPr lang="ru-RU" b="1" dirty="0">
                <a:solidFill>
                  <a:srgbClr val="C00000"/>
                </a:solidFill>
              </a:rPr>
              <a:t>Жура-</a:t>
            </a:r>
            <a:r>
              <a:rPr lang="ru-RU" b="1" dirty="0" err="1">
                <a:solidFill>
                  <a:srgbClr val="C00000"/>
                </a:solidFill>
              </a:rPr>
              <a:t>жура</a:t>
            </a:r>
            <a:r>
              <a:rPr lang="ru-RU" b="1" dirty="0">
                <a:solidFill>
                  <a:srgbClr val="C00000"/>
                </a:solidFill>
              </a:rPr>
              <a:t>-журавель!</a:t>
            </a:r>
          </a:p>
          <a:p>
            <a:r>
              <a:rPr lang="ru-RU" b="1" dirty="0">
                <a:solidFill>
                  <a:srgbClr val="C00000"/>
                </a:solidFill>
              </a:rPr>
              <a:t>Облетал он сто земель.</a:t>
            </a:r>
          </a:p>
          <a:p>
            <a:r>
              <a:rPr lang="ru-RU" b="1" dirty="0">
                <a:solidFill>
                  <a:srgbClr val="C00000"/>
                </a:solidFill>
              </a:rPr>
              <a:t>Облетал, обходил,</a:t>
            </a:r>
          </a:p>
          <a:p>
            <a:r>
              <a:rPr lang="ru-RU" b="1" dirty="0">
                <a:solidFill>
                  <a:srgbClr val="C00000"/>
                </a:solidFill>
              </a:rPr>
              <a:t>Крылья, ноги натрудил.</a:t>
            </a:r>
          </a:p>
          <a:p>
            <a:r>
              <a:rPr lang="ru-RU" b="1" dirty="0">
                <a:solidFill>
                  <a:srgbClr val="C00000"/>
                </a:solidFill>
              </a:rPr>
              <a:t>Мы спросили журавля:</a:t>
            </a:r>
          </a:p>
          <a:p>
            <a:r>
              <a:rPr lang="ru-RU" b="1" dirty="0">
                <a:solidFill>
                  <a:srgbClr val="C00000"/>
                </a:solidFill>
              </a:rPr>
              <a:t>– Где же лучшая земля? –</a:t>
            </a:r>
          </a:p>
          <a:p>
            <a:r>
              <a:rPr lang="ru-RU" b="1" dirty="0">
                <a:solidFill>
                  <a:srgbClr val="C00000"/>
                </a:solidFill>
              </a:rPr>
              <a:t>Отвечал он, пролетая:</a:t>
            </a:r>
          </a:p>
          <a:p>
            <a:r>
              <a:rPr lang="ru-RU" b="1" dirty="0">
                <a:solidFill>
                  <a:srgbClr val="C00000"/>
                </a:solidFill>
              </a:rPr>
              <a:t>– Лучше нет родного края!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704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TM01972873[[fn=Лето]]</Template>
  <TotalTime>1285</TotalTime>
  <Words>802</Words>
  <Application>Microsoft Office PowerPoint</Application>
  <PresentationFormat>Экран (4:3)</PresentationFormat>
  <Paragraphs>187</Paragraphs>
  <Slides>30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2" baseType="lpstr">
      <vt:lpstr>Воздушный поток</vt:lpstr>
      <vt:lpstr>Пакет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luba62</cp:lastModifiedBy>
  <cp:revision>44</cp:revision>
  <cp:lastPrinted>2017-10-10T14:24:36Z</cp:lastPrinted>
  <dcterms:created xsi:type="dcterms:W3CDTF">2017-09-18T16:27:11Z</dcterms:created>
  <dcterms:modified xsi:type="dcterms:W3CDTF">2017-10-10T14:25:41Z</dcterms:modified>
</cp:coreProperties>
</file>