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7" r:id="rId3"/>
    <p:sldId id="258" r:id="rId4"/>
    <p:sldId id="264" r:id="rId5"/>
    <p:sldId id="259" r:id="rId6"/>
    <p:sldId id="260" r:id="rId7"/>
    <p:sldId id="261" r:id="rId8"/>
    <p:sldId id="269" r:id="rId9"/>
    <p:sldId id="262" r:id="rId10"/>
    <p:sldId id="268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66FB-471A-4F0B-ADD7-97A41D30C4F5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3D225-CDEE-489D-B302-E508821AEE1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66FB-471A-4F0B-ADD7-97A41D30C4F5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3D225-CDEE-489D-B302-E508821AEE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66FB-471A-4F0B-ADD7-97A41D30C4F5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3D225-CDEE-489D-B302-E508821AEE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66FB-471A-4F0B-ADD7-97A41D30C4F5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3D225-CDEE-489D-B302-E508821AEE1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66FB-471A-4F0B-ADD7-97A41D30C4F5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3D225-CDEE-489D-B302-E508821AEE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66FB-471A-4F0B-ADD7-97A41D30C4F5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3D225-CDEE-489D-B302-E508821AEE1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66FB-471A-4F0B-ADD7-97A41D30C4F5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3D225-CDEE-489D-B302-E508821AEE1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66FB-471A-4F0B-ADD7-97A41D30C4F5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3D225-CDEE-489D-B302-E508821AEE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66FB-471A-4F0B-ADD7-97A41D30C4F5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3D225-CDEE-489D-B302-E508821AEE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66FB-471A-4F0B-ADD7-97A41D30C4F5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3D225-CDEE-489D-B302-E508821AEE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466FB-471A-4F0B-ADD7-97A41D30C4F5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3D225-CDEE-489D-B302-E508821AEE1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9C466FB-471A-4F0B-ADD7-97A41D30C4F5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223D225-CDEE-489D-B302-E508821AEE1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images.gofreedownload.net/3/red-curtain-elements-vector-background-10991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117309"/>
            <a:ext cx="8784976" cy="67413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403648" y="2852936"/>
            <a:ext cx="6696744" cy="135421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Театрализованная деятельность </a:t>
            </a:r>
            <a:r>
              <a:rPr lang="ru-RU" sz="3200" b="1" i="1" dirty="0" smtClean="0">
                <a:solidFill>
                  <a:srgbClr val="C00000"/>
                </a:solidFill>
              </a:rPr>
              <a:t>в </a:t>
            </a:r>
            <a:r>
              <a:rPr lang="ru-RU" sz="3200" b="1" i="1" dirty="0">
                <a:solidFill>
                  <a:srgbClr val="C00000"/>
                </a:solidFill>
              </a:rPr>
              <a:t>младшей группе</a:t>
            </a:r>
            <a:endParaRPr lang="ru-RU" sz="3200" b="1" i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b="1" i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04048" y="5373216"/>
            <a:ext cx="3744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tx2"/>
                </a:solidFill>
              </a:rPr>
              <a:t>Составители</a:t>
            </a:r>
          </a:p>
          <a:p>
            <a:r>
              <a:rPr lang="ru-RU" sz="2400" b="1" i="1" dirty="0" smtClean="0">
                <a:solidFill>
                  <a:schemeClr val="tx2"/>
                </a:solidFill>
              </a:rPr>
              <a:t>Нагула В.В.</a:t>
            </a:r>
          </a:p>
          <a:p>
            <a:r>
              <a:rPr lang="ru-RU" sz="2400" b="1" i="1" dirty="0" err="1" smtClean="0">
                <a:solidFill>
                  <a:schemeClr val="tx2"/>
                </a:solidFill>
              </a:rPr>
              <a:t>Шаймухаметова</a:t>
            </a:r>
            <a:r>
              <a:rPr lang="ru-RU" sz="2400" b="1" i="1" dirty="0" smtClean="0">
                <a:solidFill>
                  <a:schemeClr val="tx2"/>
                </a:solidFill>
              </a:rPr>
              <a:t> Л.А.</a:t>
            </a:r>
            <a:endParaRPr lang="ru-RU" sz="24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21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-1"/>
            <a:ext cx="7118560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 smtClean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  <a:t>     Взаимодействие с родителями</a:t>
            </a:r>
            <a:endParaRPr lang="ru-RU" sz="2000" b="1" cap="all" dirty="0">
              <a:ln w="0"/>
              <a:solidFill>
                <a:schemeClr val="tx2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" y="692695"/>
            <a:ext cx="4333593" cy="3250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692696"/>
            <a:ext cx="4323656" cy="3242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3890664"/>
            <a:ext cx="42119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Подготовлена папка-передвижка, которая раскрыла значимость  театральной деятельности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890664"/>
            <a:ext cx="4072175" cy="277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59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8520" y="1969385"/>
            <a:ext cx="899917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         </a:t>
            </a:r>
            <a:endParaRPr lang="ru-RU" sz="4800" b="1" i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pic>
        <p:nvPicPr>
          <p:cNvPr id="4" name="Рисунок 3" descr="http://images.gofreedownload.net/3/red-curtain-elements-vector-background-10991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6" y="1"/>
            <a:ext cx="8928484" cy="68586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259632" y="2996952"/>
            <a:ext cx="7203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Century Schoolbook" pitchFamily="18" charset="0"/>
              </a:rPr>
              <a:t>   Спасибо </a:t>
            </a:r>
            <a:r>
              <a:rPr lang="ru-RU" sz="3600" b="1" i="1" dirty="0">
                <a:solidFill>
                  <a:srgbClr val="C00000"/>
                </a:solidFill>
                <a:latin typeface="Century Schoolbook" pitchFamily="18" charset="0"/>
              </a:rPr>
              <a:t>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314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700808"/>
            <a:ext cx="72728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itchFamily="18" charset="0"/>
              </a:rPr>
              <a:t>…необходимо расширить опыт ребенка, если мы хотим создать достаточно прочные основы его творческой деятельности.</a:t>
            </a:r>
          </a:p>
          <a:p>
            <a:r>
              <a:rPr lang="ru-RU" sz="2800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entury Schoolbook" pitchFamily="18" charset="0"/>
              </a:rPr>
              <a:t>Л.С. Выготский</a:t>
            </a:r>
          </a:p>
          <a:p>
            <a:endParaRPr lang="ru-RU" sz="2800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78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22109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entury Schoolbook" pitchFamily="18" charset="0"/>
              </a:rPr>
              <a:t>Использование в работе различных видов театров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818042"/>
            <a:ext cx="3865767" cy="3059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79" y="3755496"/>
            <a:ext cx="4045578" cy="3034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824301"/>
            <a:ext cx="3972136" cy="2979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99592" y="6093296"/>
            <a:ext cx="3341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Кукольный перчаточный театр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11760" y="321297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</a:t>
            </a:r>
            <a:r>
              <a:rPr lang="ru-RU" b="1" dirty="0" smtClean="0">
                <a:solidFill>
                  <a:schemeClr val="tx2"/>
                </a:solidFill>
              </a:rPr>
              <a:t>Конусный </a:t>
            </a:r>
            <a:r>
              <a:rPr lang="ru-RU" b="1" dirty="0">
                <a:solidFill>
                  <a:schemeClr val="tx2"/>
                </a:solidFill>
              </a:rPr>
              <a:t>театр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2120" y="602128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Пальчиковый театр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0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62066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62066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661" y="3284984"/>
            <a:ext cx="4530568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839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9672" y="188640"/>
            <a:ext cx="64807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«Уголок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книги Рассматривание 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иллюстраций в любимых книжках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endParaRPr lang="ru-RU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" y="1124744"/>
            <a:ext cx="4584509" cy="3438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140968"/>
            <a:ext cx="4704523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271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75" y="260388"/>
            <a:ext cx="4963481" cy="3722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23528" y="3613666"/>
            <a:ext cx="4248471" cy="40011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«Лото-сказки»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491" y="2996952"/>
            <a:ext cx="4608512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076056" y="5661248"/>
            <a:ext cx="3672408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</a:t>
            </a:r>
            <a:r>
              <a:rPr lang="ru-RU" sz="2000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2000" b="1" spc="50" dirty="0" err="1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Пазлы</a:t>
            </a:r>
            <a:r>
              <a:rPr lang="ru-RU" sz="20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75656" y="188640"/>
            <a:ext cx="669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106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609" y="225361"/>
            <a:ext cx="4283909" cy="32129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9" y="3645024"/>
            <a:ext cx="4111432" cy="30835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75656" y="2906942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«Театр игрушек»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608" y="3339113"/>
            <a:ext cx="4283909" cy="3411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5" y="154404"/>
            <a:ext cx="4086306" cy="3634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2555776" y="306896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             «</a:t>
            </a:r>
            <a:r>
              <a:rPr lang="ru-RU" b="1" dirty="0">
                <a:solidFill>
                  <a:schemeClr val="tx2"/>
                </a:solidFill>
              </a:rPr>
              <a:t>Театр игрушек»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24128" y="638132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«Театр масок»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62373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</a:rPr>
              <a:t>Кукольный перчаточный театр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65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/>
          <a:stretch/>
        </p:blipFill>
        <p:spPr>
          <a:xfrm>
            <a:off x="107503" y="104038"/>
            <a:ext cx="4000857" cy="3432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284984"/>
            <a:ext cx="4752528" cy="3399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019" y="114342"/>
            <a:ext cx="4563477" cy="3422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465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0648"/>
            <a:ext cx="4878288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tx2"/>
                </a:solidFill>
                <a:effectLst>
                  <a:reflection blurRad="12700" stA="50000" endPos="50000" dist="5000" dir="5400000" sy="-100000" rotWithShape="0"/>
                </a:effectLst>
              </a:rPr>
              <a:t>Наш утренник и подготовка к нему, как форма театрализованной деятельности</a:t>
            </a:r>
          </a:p>
        </p:txBody>
      </p:sp>
      <p:pic>
        <p:nvPicPr>
          <p:cNvPr id="1026" name="Picture 2" descr="C:\Documents and Settings\User\Мои документы\DSCN744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2"/>
          <a:stretch/>
        </p:blipFill>
        <p:spPr bwMode="auto">
          <a:xfrm>
            <a:off x="54716" y="1340768"/>
            <a:ext cx="4691051" cy="40324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User\Мои документы\DSCN745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8"/>
          <a:stretch/>
        </p:blipFill>
        <p:spPr bwMode="auto">
          <a:xfrm>
            <a:off x="4211960" y="2796792"/>
            <a:ext cx="4851484" cy="38647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72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194</TotalTime>
  <Words>109</Words>
  <Application>Microsoft Office PowerPoint</Application>
  <PresentationFormat>Экран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«Театрализованная деятельность в младшей </dc:title>
  <dc:creator>User</dc:creator>
  <cp:lastModifiedBy>luba62</cp:lastModifiedBy>
  <cp:revision>25</cp:revision>
  <dcterms:created xsi:type="dcterms:W3CDTF">2018-02-22T14:51:10Z</dcterms:created>
  <dcterms:modified xsi:type="dcterms:W3CDTF">2018-04-14T10:41:43Z</dcterms:modified>
</cp:coreProperties>
</file>