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8" r:id="rId4"/>
    <p:sldId id="264" r:id="rId5"/>
    <p:sldId id="259" r:id="rId6"/>
    <p:sldId id="260" r:id="rId7"/>
    <p:sldId id="261" r:id="rId8"/>
    <p:sldId id="269" r:id="rId9"/>
    <p:sldId id="262" r:id="rId10"/>
    <p:sldId id="268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66FB-471A-4F0B-ADD7-97A41D30C4F5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D225-CDEE-489D-B302-E508821AEE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66FB-471A-4F0B-ADD7-97A41D30C4F5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D225-CDEE-489D-B302-E508821AE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66FB-471A-4F0B-ADD7-97A41D30C4F5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D225-CDEE-489D-B302-E508821AE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66FB-471A-4F0B-ADD7-97A41D30C4F5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D225-CDEE-489D-B302-E508821AEE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66FB-471A-4F0B-ADD7-97A41D30C4F5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D225-CDEE-489D-B302-E508821AE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66FB-471A-4F0B-ADD7-97A41D30C4F5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D225-CDEE-489D-B302-E508821AEE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66FB-471A-4F0B-ADD7-97A41D30C4F5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D225-CDEE-489D-B302-E508821AEE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66FB-471A-4F0B-ADD7-97A41D30C4F5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D225-CDEE-489D-B302-E508821AE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66FB-471A-4F0B-ADD7-97A41D30C4F5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D225-CDEE-489D-B302-E508821AE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66FB-471A-4F0B-ADD7-97A41D30C4F5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D225-CDEE-489D-B302-E508821AE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66FB-471A-4F0B-ADD7-97A41D30C4F5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D225-CDEE-489D-B302-E508821AEE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C466FB-471A-4F0B-ADD7-97A41D30C4F5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23D225-CDEE-489D-B302-E508821AEE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ages.gofreedownload.net/3/red-curtain-elements-vector-background-1099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17309"/>
            <a:ext cx="8784976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03648" y="2852936"/>
            <a:ext cx="6696744" cy="135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Театрализованная деятельность </a:t>
            </a:r>
            <a:r>
              <a:rPr lang="ru-RU" sz="3200" b="1" i="1" dirty="0" smtClean="0">
                <a:solidFill>
                  <a:srgbClr val="C00000"/>
                </a:solidFill>
              </a:rPr>
              <a:t>в </a:t>
            </a:r>
            <a:r>
              <a:rPr lang="ru-RU" sz="3200" b="1" i="1" dirty="0">
                <a:solidFill>
                  <a:srgbClr val="C00000"/>
                </a:solidFill>
              </a:rPr>
              <a:t>младшей группе</a:t>
            </a:r>
            <a:endParaRPr lang="ru-RU" sz="32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537321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Составители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Нагула В.В.</a:t>
            </a:r>
          </a:p>
          <a:p>
            <a:r>
              <a:rPr lang="ru-RU" sz="2400" b="1" i="1" dirty="0" err="1" smtClean="0">
                <a:solidFill>
                  <a:schemeClr val="tx2"/>
                </a:solidFill>
              </a:rPr>
              <a:t>Шаймухаметова</a:t>
            </a:r>
            <a:r>
              <a:rPr lang="ru-RU" sz="2400" b="1" i="1" dirty="0" smtClean="0">
                <a:solidFill>
                  <a:schemeClr val="tx2"/>
                </a:solidFill>
              </a:rPr>
              <a:t> Л.А.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-1"/>
            <a:ext cx="711856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     Взаимодействие с родителями</a:t>
            </a:r>
            <a:endParaRPr lang="ru-RU" sz="20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" y="692695"/>
            <a:ext cx="4333593" cy="325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4323656" cy="324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890664"/>
            <a:ext cx="4211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Подготовлена папка-передвижка, которая раскрыла значимость  театральной деятельности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90664"/>
            <a:ext cx="4072175" cy="277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5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1969385"/>
            <a:ext cx="899917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         </a:t>
            </a:r>
            <a:endParaRPr lang="ru-RU" sz="4800" b="1" i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pic>
        <p:nvPicPr>
          <p:cNvPr id="4" name="Рисунок 3" descr="http://images.gofreedownload.net/3/red-curtain-elements-vector-background-1099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"/>
            <a:ext cx="8928484" cy="68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59632" y="2996952"/>
            <a:ext cx="7203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Century Schoolbook" pitchFamily="18" charset="0"/>
              </a:rPr>
              <a:t>   Спасибо </a:t>
            </a:r>
            <a:r>
              <a:rPr lang="ru-RU" sz="3600" b="1" i="1" dirty="0">
                <a:solidFill>
                  <a:srgbClr val="C00000"/>
                </a:solidFill>
                <a:latin typeface="Century Schoolbook" pitchFamily="18" charset="0"/>
              </a:rPr>
              <a:t>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1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00808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…необходимо расширить опыт ребенка, если мы хотим создать достаточно прочные основы его творческой деятельности.</a:t>
            </a:r>
          </a:p>
          <a:p>
            <a:r>
              <a:rPr lang="ru-RU" sz="2800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Л.С. Выготский</a:t>
            </a:r>
          </a:p>
          <a:p>
            <a:endParaRPr lang="ru-RU" sz="2800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2109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 pitchFamily="18" charset="0"/>
              </a:rPr>
              <a:t>Использование в работе различных видов театров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18042"/>
            <a:ext cx="3865767" cy="305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9" y="3755496"/>
            <a:ext cx="4045578" cy="303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24301"/>
            <a:ext cx="3972136" cy="297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6093296"/>
            <a:ext cx="334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Кукольный перчаточный театр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32129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</a:t>
            </a:r>
            <a:r>
              <a:rPr lang="ru-RU" b="1" dirty="0" smtClean="0">
                <a:solidFill>
                  <a:schemeClr val="tx2"/>
                </a:solidFill>
              </a:rPr>
              <a:t>Конусный </a:t>
            </a:r>
            <a:r>
              <a:rPr lang="ru-RU" b="1" dirty="0">
                <a:solidFill>
                  <a:schemeClr val="tx2"/>
                </a:solidFill>
              </a:rPr>
              <a:t>театр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60212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Пальчиковый театр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206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206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61" y="3284984"/>
            <a:ext cx="4530568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3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88640"/>
            <a:ext cx="6480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«Уголок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книги Рассматривание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иллюстраций в любимых книжках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1124744"/>
            <a:ext cx="4584509" cy="343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40968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7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" y="260388"/>
            <a:ext cx="4963481" cy="372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3613666"/>
            <a:ext cx="4248471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«Лото-сказки»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91" y="2996952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56612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r>
              <a:rPr lang="ru-RU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0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Пазлы</a:t>
            </a:r>
            <a:r>
              <a:rPr lang="ru-RU" sz="20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188640"/>
            <a:ext cx="66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0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09" y="225361"/>
            <a:ext cx="4283909" cy="32129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9" y="3645024"/>
            <a:ext cx="4111432" cy="3083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290694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«Театр игрушек»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08" y="3339113"/>
            <a:ext cx="4283909" cy="3411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5" y="154404"/>
            <a:ext cx="4086306" cy="363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55776" y="306896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            «</a:t>
            </a:r>
            <a:r>
              <a:rPr lang="ru-RU" b="1" dirty="0">
                <a:solidFill>
                  <a:schemeClr val="tx2"/>
                </a:solidFill>
              </a:rPr>
              <a:t>Театр игрушек»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«Театр масок»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2373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Кукольный перчаточный театр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/>
          <a:stretch/>
        </p:blipFill>
        <p:spPr>
          <a:xfrm>
            <a:off x="107503" y="104038"/>
            <a:ext cx="4000857" cy="343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84984"/>
            <a:ext cx="4752528" cy="3399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19" y="114342"/>
            <a:ext cx="4563477" cy="342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6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8"/>
            <a:ext cx="487828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Наш утренник и подготовка к нему, как форма театрализованной деятельности</a:t>
            </a:r>
          </a:p>
        </p:txBody>
      </p:sp>
      <p:pic>
        <p:nvPicPr>
          <p:cNvPr id="1026" name="Picture 2" descr="C:\Documents and Settings\User\Мои документы\DSCN74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/>
          <a:stretch/>
        </p:blipFill>
        <p:spPr bwMode="auto">
          <a:xfrm>
            <a:off x="54716" y="1340768"/>
            <a:ext cx="4691051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Мои документы\DSCN74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8"/>
          <a:stretch/>
        </p:blipFill>
        <p:spPr bwMode="auto">
          <a:xfrm>
            <a:off x="4211960" y="2796792"/>
            <a:ext cx="4851484" cy="3864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</TotalTime>
  <Words>109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«Театрализованная деятельность в младшей </dc:title>
  <dc:creator>User</dc:creator>
  <cp:lastModifiedBy>luba62</cp:lastModifiedBy>
  <cp:revision>25</cp:revision>
  <dcterms:created xsi:type="dcterms:W3CDTF">2018-02-22T14:51:10Z</dcterms:created>
  <dcterms:modified xsi:type="dcterms:W3CDTF">2018-04-14T10:41:43Z</dcterms:modified>
</cp:coreProperties>
</file>