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58" r:id="rId5"/>
    <p:sldId id="261" r:id="rId6"/>
    <p:sldId id="265" r:id="rId7"/>
    <p:sldId id="266" r:id="rId8"/>
    <p:sldId id="264" r:id="rId9"/>
    <p:sldId id="268" r:id="rId10"/>
    <p:sldId id="267" r:id="rId11"/>
    <p:sldId id="269" r:id="rId12"/>
    <p:sldId id="270" r:id="rId13"/>
    <p:sldId id="271" r:id="rId14"/>
    <p:sldId id="25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022.radikal.ru/1304/0b/005110753ae9.png" TargetMode="External"/><Relationship Id="rId2" Type="http://schemas.openxmlformats.org/officeDocument/2006/relationships/hyperlink" Target="http://s018.radikal.ru/i519/1304/3e/4bb97ff07cca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mg-fotki.yandex.ru/get/4126/981986.29/0_833e9_d1cacb4b_ori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Развивающие игры с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песком,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или как провести время.</a:t>
            </a:r>
            <a:r>
              <a:rPr lang="ru-RU" sz="4000" b="1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4000" b="1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6136" y="285728"/>
            <a:ext cx="3104955" cy="2063152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200" b="1" i="1" dirty="0" smtClean="0">
                <a:solidFill>
                  <a:srgbClr val="002060"/>
                </a:solidFill>
              </a:rPr>
              <a:t>МБДОУ д/сад Ёлочка 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200" b="1" i="1" dirty="0" smtClean="0">
                <a:solidFill>
                  <a:srgbClr val="002060"/>
                </a:solidFill>
              </a:rPr>
              <a:t>Группа №4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200" b="1" i="1" dirty="0" smtClean="0">
                <a:solidFill>
                  <a:srgbClr val="002060"/>
                </a:solidFill>
              </a:rPr>
              <a:t>Воспитатели: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200" b="1" i="1" dirty="0" smtClean="0">
                <a:solidFill>
                  <a:srgbClr val="002060"/>
                </a:solidFill>
              </a:rPr>
              <a:t> Полякова С Ю 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200" b="1" i="1" dirty="0" smtClean="0">
                <a:solidFill>
                  <a:srgbClr val="002060"/>
                </a:solidFill>
              </a:rPr>
              <a:t>Решетникова Е А</a:t>
            </a:r>
          </a:p>
          <a:p>
            <a:pPr algn="r" fontAlgn="auto">
              <a:spcAft>
                <a:spcPts val="0"/>
              </a:spcAft>
              <a:defRPr/>
            </a:pPr>
            <a:endParaRPr lang="ru-RU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" r="15729" b="15728"/>
          <a:stretch/>
        </p:blipFill>
        <p:spPr>
          <a:xfrm>
            <a:off x="543355" y="2818349"/>
            <a:ext cx="4028645" cy="28727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8144" y="6005318"/>
            <a:ext cx="2746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Игра. « Угадай-ка».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2132856"/>
            <a:ext cx="5051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 Лепим из кинетического песка.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841" y="2521862"/>
            <a:ext cx="3912836" cy="3253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76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38"/>
            <a:ext cx="2889250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5949280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Игра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«Найди отличие»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развивает внимание и наблюдательность)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1"/>
          <a:stretch/>
        </p:blipFill>
        <p:spPr>
          <a:xfrm rot="5400000">
            <a:off x="4656675" y="2336211"/>
            <a:ext cx="3852863" cy="315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4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6" b="8485"/>
          <a:stretch/>
        </p:blipFill>
        <p:spPr>
          <a:xfrm rot="5400000">
            <a:off x="5078917" y="2274010"/>
            <a:ext cx="3882710" cy="33123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1560" y="2215694"/>
            <a:ext cx="4572000" cy="342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6021288"/>
            <a:ext cx="7996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«Цветные острова»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(развивает воображение и речь )</a:t>
            </a:r>
          </a:p>
        </p:txBody>
      </p:sp>
    </p:spTree>
    <p:extLst>
      <p:ext uri="{BB962C8B-B14F-4D97-AF65-F5344CB8AC3E}">
        <p14:creationId xmlns:p14="http://schemas.microsoft.com/office/powerpoint/2010/main" val="349174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348880"/>
            <a:ext cx="892133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106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625" y="1785938"/>
            <a:ext cx="8229600" cy="1143000"/>
          </a:xfrm>
        </p:spPr>
        <p:txBody>
          <a:bodyPr/>
          <a:lstStyle/>
          <a:p>
            <a:r>
              <a:rPr lang="ru-RU" sz="3200" b="1" i="1" dirty="0" smtClean="0"/>
              <a:t>Используемые</a:t>
            </a:r>
            <a:r>
              <a:rPr lang="ru-RU" sz="3200" b="1" dirty="0" smtClean="0"/>
              <a:t> </a:t>
            </a:r>
            <a:r>
              <a:rPr lang="ru-RU" sz="3200" b="1" i="1" dirty="0" smtClean="0"/>
              <a:t>ресурсы</a:t>
            </a:r>
            <a:r>
              <a:rPr lang="ru-RU" sz="3200" dirty="0" smtClean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5"/>
            <a:ext cx="8229600" cy="3125788"/>
          </a:xfrm>
        </p:spPr>
        <p:txBody>
          <a:bodyPr/>
          <a:lstStyle/>
          <a:p>
            <a:pPr marL="252000" indent="0">
              <a:buFont typeface="Arial" charset="0"/>
              <a:buNone/>
              <a:defRPr/>
            </a:pPr>
            <a:r>
              <a:rPr lang="ru-RU" sz="2000" u="sng" dirty="0" smtClean="0">
                <a:hlinkClick r:id="rId2"/>
              </a:rPr>
              <a:t>http://s018.radikal.ru/i519/1304/3e/4bb97ff07cca.png</a:t>
            </a:r>
            <a:endParaRPr lang="ru-RU" sz="2000" dirty="0" smtClean="0"/>
          </a:p>
          <a:p>
            <a:pPr marL="252000" indent="0">
              <a:buFont typeface="Arial" charset="0"/>
              <a:buNone/>
              <a:defRPr/>
            </a:pPr>
            <a:r>
              <a:rPr lang="ru-RU" sz="2000" u="sng" dirty="0" smtClean="0">
                <a:hlinkClick r:id="rId3"/>
              </a:rPr>
              <a:t>http://i022.radikal.ru/1304/0b/005110753ae9.png</a:t>
            </a:r>
            <a:endParaRPr lang="ru-RU" sz="2000" dirty="0" smtClean="0"/>
          </a:p>
          <a:p>
            <a:pPr marL="252000" indent="0">
              <a:buFont typeface="Arial" charset="0"/>
              <a:buNone/>
              <a:defRPr/>
            </a:pPr>
            <a:r>
              <a:rPr lang="ru-RU" sz="2000" u="sng" dirty="0" smtClean="0">
                <a:hlinkClick r:id="rId4"/>
              </a:rPr>
              <a:t>http://img-fotki.yandex.ru/get/4126/981986.29/0_833e9_d1cacb4b_orig</a:t>
            </a:r>
            <a:endParaRPr lang="ru-RU" sz="2000" dirty="0" smtClean="0"/>
          </a:p>
          <a:p>
            <a:pPr marL="0" indent="0" algn="ctr">
              <a:buNone/>
              <a:defRPr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фотоматериалы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размещены   в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презентации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письменного  разрешения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родителей</a:t>
            </a:r>
          </a:p>
          <a:p>
            <a:pPr marL="0" indent="0" algn="ctr"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2017г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72" y="1819106"/>
            <a:ext cx="8280920" cy="199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«Самая лучшая игрушка для детей- кучка песка»  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К.Д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. Ушинский</a:t>
            </a:r>
            <a:endParaRPr lang="ru-RU" sz="28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7"/>
          <a:stretch/>
        </p:blipFill>
        <p:spPr>
          <a:xfrm rot="5400000">
            <a:off x="761403" y="3567191"/>
            <a:ext cx="3447471" cy="288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16832"/>
            <a:ext cx="8424936" cy="333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Кинетический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пластичный песок.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Тянется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Воздушный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 засыхает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Хорошо лепится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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Приятный на ощупь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70C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11960" y="2726202"/>
            <a:ext cx="4608512" cy="387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2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6563072" cy="115411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32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На </a:t>
            </a:r>
            <a:r>
              <a:rPr lang="ru-RU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что положительно влияет игра с пластичным песком.</a:t>
            </a:r>
            <a:r>
              <a:rPr lang="ru-RU" sz="3200" dirty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0070C0"/>
                </a:solidFill>
                <a:ea typeface="Calibri"/>
                <a:cs typeface="Times New Roman"/>
              </a:rPr>
            </a:br>
            <a:endParaRPr lang="ru-RU" sz="3200" dirty="0" smtClean="0">
              <a:solidFill>
                <a:srgbClr val="0070C0"/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714500"/>
            <a:ext cx="6143625" cy="495458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Развитие мелкой моторики и суставов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Массаж и укрепление мышц кисти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Развитие мышц рук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Развитие фантазии и творческого потенциала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Развитие познавательной активности.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Снятие напряжения и  стресса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Снятие синдрома гиперреактивности.</a:t>
            </a:r>
          </a:p>
          <a:p>
            <a:endParaRPr lang="ru-RU" sz="16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/>
          <a:stretch/>
        </p:blipFill>
        <p:spPr>
          <a:xfrm rot="10800000">
            <a:off x="1907703" y="1913830"/>
            <a:ext cx="5629899" cy="42810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6194920"/>
            <a:ext cx="7344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приспособить для игр с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песком</a:t>
            </a:r>
          </a:p>
        </p:txBody>
      </p:sp>
    </p:spTree>
    <p:extLst>
      <p:ext uri="{BB962C8B-B14F-4D97-AF65-F5344CB8AC3E}">
        <p14:creationId xmlns:p14="http://schemas.microsoft.com/office/powerpoint/2010/main" val="214334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9455" y="2713332"/>
            <a:ext cx="3515883" cy="26369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"/>
          <a:stretch/>
        </p:blipFill>
        <p:spPr>
          <a:xfrm rot="5400000">
            <a:off x="5793596" y="2641324"/>
            <a:ext cx="3554247" cy="27809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r="19819" b="611"/>
          <a:stretch/>
        </p:blipFill>
        <p:spPr>
          <a:xfrm rot="5400000">
            <a:off x="3371723" y="2108997"/>
            <a:ext cx="2418332" cy="27540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9792" y="573591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Формочки для игр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67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4"/>
          <a:stretch/>
        </p:blipFill>
        <p:spPr>
          <a:xfrm rot="5400000">
            <a:off x="440667" y="2159732"/>
            <a:ext cx="3510136" cy="33123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16285" y="2060844"/>
            <a:ext cx="4680186" cy="35101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6093296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игрушки для сюжетных игр</a:t>
            </a:r>
          </a:p>
        </p:txBody>
      </p:sp>
    </p:spTree>
    <p:extLst>
      <p:ext uri="{BB962C8B-B14F-4D97-AF65-F5344CB8AC3E}">
        <p14:creationId xmlns:p14="http://schemas.microsoft.com/office/powerpoint/2010/main" val="290057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9732" y="188641"/>
            <a:ext cx="8474755" cy="936103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игры с кинетическим песком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3" t="11200"/>
          <a:stretch/>
        </p:blipFill>
        <p:spPr>
          <a:xfrm rot="5400000">
            <a:off x="-268951" y="2502392"/>
            <a:ext cx="3047010" cy="21185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8"/>
          <a:stretch/>
        </p:blipFill>
        <p:spPr>
          <a:xfrm rot="5400000">
            <a:off x="2045299" y="4149080"/>
            <a:ext cx="2749143" cy="1872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2"/>
          <a:stretch/>
        </p:blipFill>
        <p:spPr>
          <a:xfrm rot="5400000">
            <a:off x="4236557" y="2540308"/>
            <a:ext cx="2687110" cy="1872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b="6194"/>
          <a:stretch/>
        </p:blipFill>
        <p:spPr>
          <a:xfrm rot="5400000">
            <a:off x="6500469" y="3930803"/>
            <a:ext cx="2664297" cy="21933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5267" y="5250286"/>
            <a:ext cx="2247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Идут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медвежата»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83766" y="2852936"/>
            <a:ext cx="2160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Ползут змейки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55975" y="5269850"/>
            <a:ext cx="2379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«Необыкновенные следы»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6216" y="2636912"/>
            <a:ext cx="2413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«Бегут жучки- паучки» </a:t>
            </a:r>
          </a:p>
        </p:txBody>
      </p:sp>
    </p:spTree>
    <p:extLst>
      <p:ext uri="{BB962C8B-B14F-4D97-AF65-F5344CB8AC3E}">
        <p14:creationId xmlns:p14="http://schemas.microsoft.com/office/powerpoint/2010/main" val="163440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2"/>
          <a:stretch/>
        </p:blipFill>
        <p:spPr>
          <a:xfrm>
            <a:off x="6228184" y="1988840"/>
            <a:ext cx="2468873" cy="40050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8"/>
          <a:stretch/>
        </p:blipFill>
        <p:spPr>
          <a:xfrm>
            <a:off x="755576" y="2276872"/>
            <a:ext cx="4626771" cy="27363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5373216"/>
            <a:ext cx="4626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Готовим печенья и кексы</a:t>
            </a:r>
          </a:p>
        </p:txBody>
      </p:sp>
    </p:spTree>
    <p:extLst>
      <p:ext uri="{BB962C8B-B14F-4D97-AF65-F5344CB8AC3E}">
        <p14:creationId xmlns:p14="http://schemas.microsoft.com/office/powerpoint/2010/main" val="378450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388</TotalTime>
  <Words>165</Words>
  <Application>Microsoft Office PowerPoint</Application>
  <PresentationFormat>Экран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Шаблон 2</vt:lpstr>
      <vt:lpstr>Развивающие игры с песком, или как провести время. </vt:lpstr>
      <vt:lpstr>Презентация PowerPoint</vt:lpstr>
      <vt:lpstr>Презентация PowerPoint</vt:lpstr>
      <vt:lpstr> На что положительно влияет игра с пластичным песком. </vt:lpstr>
      <vt:lpstr>Презентация PowerPoint</vt:lpstr>
      <vt:lpstr>Презентация PowerPoint</vt:lpstr>
      <vt:lpstr>Презентация PowerPoint</vt:lpstr>
      <vt:lpstr>Упражнения и игры с кинетическим песком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Используемые ресурсы: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Развивающие игры с песком, или как провести время.</dc:title>
  <dc:creator>ASZ</dc:creator>
  <cp:lastModifiedBy>ASZ</cp:lastModifiedBy>
  <cp:revision>24</cp:revision>
  <dcterms:created xsi:type="dcterms:W3CDTF">2017-04-11T09:44:58Z</dcterms:created>
  <dcterms:modified xsi:type="dcterms:W3CDTF">2017-05-23T04:39:51Z</dcterms:modified>
</cp:coreProperties>
</file>