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8" r:id="rId5"/>
    <p:sldId id="261" r:id="rId6"/>
    <p:sldId id="265" r:id="rId7"/>
    <p:sldId id="266" r:id="rId8"/>
    <p:sldId id="264" r:id="rId9"/>
    <p:sldId id="268" r:id="rId10"/>
    <p:sldId id="267" r:id="rId11"/>
    <p:sldId id="269" r:id="rId12"/>
    <p:sldId id="270" r:id="rId13"/>
    <p:sldId id="271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022.radikal.ru/1304/0b/005110753ae9.png" TargetMode="External"/><Relationship Id="rId2" Type="http://schemas.openxmlformats.org/officeDocument/2006/relationships/hyperlink" Target="http://s018.radikal.ru/i519/1304/3e/4bb97ff07cca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-fotki.yandex.ru/get/4126/981986.29/0_833e9_d1cacb4b_ori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Развивающие игры с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песком,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или как провести время.</a:t>
            </a:r>
            <a: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285728"/>
            <a:ext cx="3104955" cy="206315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</a:rPr>
              <a:t>МБДОУ д/сад Ёлочка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</a:rPr>
              <a:t>Группа №4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</a:rPr>
              <a:t>Воспитатели: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</a:rPr>
              <a:t> Полякова С Ю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</a:rPr>
              <a:t>Решетникова Е А</a:t>
            </a:r>
          </a:p>
          <a:p>
            <a:pPr algn="r" fontAlgn="auto"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r="15729" b="15728"/>
          <a:stretch/>
        </p:blipFill>
        <p:spPr>
          <a:xfrm>
            <a:off x="543355" y="2818349"/>
            <a:ext cx="4028645" cy="2872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6005318"/>
            <a:ext cx="274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Игра. « Угадай-ка».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505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 Лепим из кинетического песка.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41" y="2521862"/>
            <a:ext cx="3912836" cy="325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38"/>
            <a:ext cx="288925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94928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отличие»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внимание и наблюдательность)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/>
          <a:stretch/>
        </p:blipFill>
        <p:spPr>
          <a:xfrm rot="5400000">
            <a:off x="4656675" y="2336211"/>
            <a:ext cx="3852863" cy="31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b="8485"/>
          <a:stretch/>
        </p:blipFill>
        <p:spPr>
          <a:xfrm rot="5400000">
            <a:off x="5078917" y="2274010"/>
            <a:ext cx="3882710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2215694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021288"/>
            <a:ext cx="799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«Цветные острова»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(развивает воображение и речь )</a:t>
            </a:r>
          </a:p>
        </p:txBody>
      </p:sp>
    </p:spTree>
    <p:extLst>
      <p:ext uri="{BB962C8B-B14F-4D97-AF65-F5344CB8AC3E}">
        <p14:creationId xmlns:p14="http://schemas.microsoft.com/office/powerpoint/2010/main" val="34917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48880"/>
            <a:ext cx="892133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0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sz="3200" b="1" i="1" dirty="0" smtClean="0"/>
              <a:t>Используемые</a:t>
            </a:r>
            <a:r>
              <a:rPr lang="ru-RU" sz="3200" b="1" dirty="0" smtClean="0"/>
              <a:t> </a:t>
            </a:r>
            <a:r>
              <a:rPr lang="ru-RU" sz="3200" b="1" i="1" dirty="0" smtClean="0"/>
              <a:t>ресурсы</a:t>
            </a:r>
            <a:r>
              <a:rPr lang="ru-RU" sz="3200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pPr marL="252000" indent="0">
              <a:buFont typeface="Arial" charset="0"/>
              <a:buNone/>
              <a:defRPr/>
            </a:pPr>
            <a:r>
              <a:rPr lang="ru-RU" sz="2000" u="sng" dirty="0" smtClean="0">
                <a:hlinkClick r:id="rId2"/>
              </a:rPr>
              <a:t>http://s018.radikal.ru/i519/1304/3e/4bb97ff07cca.png</a:t>
            </a:r>
            <a:endParaRPr lang="ru-RU" sz="2000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sz="2000" u="sng" dirty="0" smtClean="0">
                <a:hlinkClick r:id="rId3"/>
              </a:rPr>
              <a:t>http://i022.radikal.ru/1304/0b/005110753ae9.png</a:t>
            </a:r>
            <a:endParaRPr lang="ru-RU" sz="2000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sz="2000" u="sng" dirty="0" smtClean="0">
                <a:hlinkClick r:id="rId4"/>
              </a:rPr>
              <a:t>http://img-fotki.yandex.ru/get/4126/981986.29/0_833e9_d1cacb4b_orig</a:t>
            </a:r>
            <a:endParaRPr lang="ru-RU" sz="2000" dirty="0" smtClean="0"/>
          </a:p>
          <a:p>
            <a:pPr marL="0" indent="0" algn="ctr"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фотоматериалы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размещены  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письменного  разрешения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2017г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72" y="1819106"/>
            <a:ext cx="828092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«Самая лучшая игрушка для детей- кучка песка» 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К.Д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Ушинский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/>
          <a:stretch/>
        </p:blipFill>
        <p:spPr>
          <a:xfrm rot="5400000">
            <a:off x="761403" y="3567191"/>
            <a:ext cx="3447471" cy="28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8424936" cy="333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Кинетический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пластичный песок.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Тянется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Воздушный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засыхает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Хорошо лепится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Приятный на ощупь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1960" y="2726202"/>
            <a:ext cx="4608512" cy="38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63072" cy="115411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что положительно влияет игра с пластичным песком.</a:t>
            </a:r>
            <a:r>
              <a:rPr lang="ru-RU" sz="32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мелкой моторики и суставов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Массаж и укрепление мышц кисти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мышц рук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фантазии и творческого потенциала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познавательной активности.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Снятие напряжения и  стресса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Снятие синдрома гиперреактивности.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/>
          <a:stretch/>
        </p:blipFill>
        <p:spPr>
          <a:xfrm rot="10800000">
            <a:off x="1907703" y="1913830"/>
            <a:ext cx="5629899" cy="4281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6194920"/>
            <a:ext cx="734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приспособить для игр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песком</a:t>
            </a:r>
          </a:p>
        </p:txBody>
      </p:sp>
    </p:spTree>
    <p:extLst>
      <p:ext uri="{BB962C8B-B14F-4D97-AF65-F5344CB8AC3E}">
        <p14:creationId xmlns:p14="http://schemas.microsoft.com/office/powerpoint/2010/main" val="21433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9455" y="2713332"/>
            <a:ext cx="3515883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/>
          <a:stretch/>
        </p:blipFill>
        <p:spPr>
          <a:xfrm rot="5400000">
            <a:off x="5793596" y="2641324"/>
            <a:ext cx="3554247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19819" b="611"/>
          <a:stretch/>
        </p:blipFill>
        <p:spPr>
          <a:xfrm rot="5400000">
            <a:off x="3371723" y="2108997"/>
            <a:ext cx="2418332" cy="2754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57359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Формочки для игр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/>
          <a:stretch/>
        </p:blipFill>
        <p:spPr>
          <a:xfrm rot="5400000">
            <a:off x="440667" y="2159732"/>
            <a:ext cx="3510136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6285" y="2060844"/>
            <a:ext cx="4680186" cy="3510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60932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 для сюжетных игр</a:t>
            </a:r>
          </a:p>
        </p:txBody>
      </p:sp>
    </p:spTree>
    <p:extLst>
      <p:ext uri="{BB962C8B-B14F-4D97-AF65-F5344CB8AC3E}">
        <p14:creationId xmlns:p14="http://schemas.microsoft.com/office/powerpoint/2010/main" val="29005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732" y="188641"/>
            <a:ext cx="8474755" cy="93610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игры с кинетическим песком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11200"/>
          <a:stretch/>
        </p:blipFill>
        <p:spPr>
          <a:xfrm rot="5400000">
            <a:off x="-268951" y="2502392"/>
            <a:ext cx="3047010" cy="2118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8"/>
          <a:stretch/>
        </p:blipFill>
        <p:spPr>
          <a:xfrm rot="5400000">
            <a:off x="2045299" y="4149080"/>
            <a:ext cx="2749143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"/>
          <a:stretch/>
        </p:blipFill>
        <p:spPr>
          <a:xfrm rot="5400000">
            <a:off x="4236557" y="2540308"/>
            <a:ext cx="2687110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b="6194"/>
          <a:stretch/>
        </p:blipFill>
        <p:spPr>
          <a:xfrm rot="5400000">
            <a:off x="6500469" y="3930803"/>
            <a:ext cx="2664297" cy="2193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267" y="5250286"/>
            <a:ext cx="224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Идут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медвежата»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6" y="2852936"/>
            <a:ext cx="216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Ползут змейки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5" y="5269850"/>
            <a:ext cx="237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«Необыкновенные следы»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16" y="2636912"/>
            <a:ext cx="2413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«Бегут жучки- паучки» </a:t>
            </a:r>
          </a:p>
        </p:txBody>
      </p:sp>
    </p:spTree>
    <p:extLst>
      <p:ext uri="{BB962C8B-B14F-4D97-AF65-F5344CB8AC3E}">
        <p14:creationId xmlns:p14="http://schemas.microsoft.com/office/powerpoint/2010/main" val="16344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"/>
          <a:stretch/>
        </p:blipFill>
        <p:spPr>
          <a:xfrm>
            <a:off x="6228184" y="1988840"/>
            <a:ext cx="2468873" cy="4005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"/>
          <a:stretch/>
        </p:blipFill>
        <p:spPr>
          <a:xfrm>
            <a:off x="755576" y="2276872"/>
            <a:ext cx="4626771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373216"/>
            <a:ext cx="46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Готовим печенья и кексы</a:t>
            </a:r>
          </a:p>
        </p:txBody>
      </p:sp>
    </p:spTree>
    <p:extLst>
      <p:ext uri="{BB962C8B-B14F-4D97-AF65-F5344CB8AC3E}">
        <p14:creationId xmlns:p14="http://schemas.microsoft.com/office/powerpoint/2010/main" val="37845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388</TotalTime>
  <Words>165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2</vt:lpstr>
      <vt:lpstr>Развивающие игры с песком, или как провести время. </vt:lpstr>
      <vt:lpstr>Презентация PowerPoint</vt:lpstr>
      <vt:lpstr>Презентация PowerPoint</vt:lpstr>
      <vt:lpstr> На что положительно влияет игра с пластичным песком. </vt:lpstr>
      <vt:lpstr>Презентация PowerPoint</vt:lpstr>
      <vt:lpstr>Презентация PowerPoint</vt:lpstr>
      <vt:lpstr>Презентация PowerPoint</vt:lpstr>
      <vt:lpstr>Упражнения и игры с кинетическим песком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с песком, или как провести время.</dc:title>
  <dc:creator>ASZ</dc:creator>
  <cp:lastModifiedBy>ASZ</cp:lastModifiedBy>
  <cp:revision>24</cp:revision>
  <dcterms:created xsi:type="dcterms:W3CDTF">2017-04-11T09:44:58Z</dcterms:created>
  <dcterms:modified xsi:type="dcterms:W3CDTF">2017-05-23T04:39:51Z</dcterms:modified>
</cp:coreProperties>
</file>