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5" r:id="rId3"/>
    <p:sldId id="284" r:id="rId4"/>
    <p:sldId id="285" r:id="rId5"/>
    <p:sldId id="286" r:id="rId6"/>
    <p:sldId id="283" r:id="rId7"/>
    <p:sldId id="280" r:id="rId8"/>
    <p:sldId id="282" r:id="rId9"/>
    <p:sldId id="277" r:id="rId10"/>
    <p:sldId id="278" r:id="rId11"/>
    <p:sldId id="279" r:id="rId12"/>
    <p:sldId id="290" r:id="rId13"/>
    <p:sldId id="294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7ED56-9BC7-4757-85AF-4E09B8ED9FD4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8C6FB88-4721-496D-A320-1BC721D4B65B}">
      <dgm:prSet custT="1"/>
      <dgm:spPr/>
      <dgm:t>
        <a:bodyPr/>
        <a:lstStyle/>
        <a:p>
          <a:pPr algn="ctr" rtl="0"/>
          <a:r>
            <a:rPr lang="ru-RU" sz="4000" b="1" dirty="0" smtClean="0">
              <a:solidFill>
                <a:srgbClr val="C00000"/>
              </a:solidFill>
              <a:latin typeface="+mj-lt"/>
            </a:rPr>
            <a:t>Интеграция разных видов деятельности в процессе формирования </a:t>
          </a:r>
          <a:r>
            <a:rPr lang="ru-RU" sz="4000" b="1" dirty="0" smtClean="0">
              <a:solidFill>
                <a:srgbClr val="C00000"/>
              </a:solidFill>
              <a:latin typeface="+mj-lt"/>
            </a:rPr>
            <a:t>и развития математических представлений</a:t>
          </a:r>
          <a:endParaRPr lang="ru-RU" sz="4000" dirty="0">
            <a:solidFill>
              <a:srgbClr val="C00000"/>
            </a:solidFill>
            <a:latin typeface="+mj-lt"/>
          </a:endParaRPr>
        </a:p>
      </dgm:t>
    </dgm:pt>
    <dgm:pt modelId="{C531385F-B51C-4644-B435-9853D5C328A1}" type="sibTrans" cxnId="{A11EE8F5-34AF-4234-A3CC-7847F13A8ECF}">
      <dgm:prSet/>
      <dgm:spPr/>
      <dgm:t>
        <a:bodyPr/>
        <a:lstStyle/>
        <a:p>
          <a:endParaRPr lang="ru-RU"/>
        </a:p>
      </dgm:t>
    </dgm:pt>
    <dgm:pt modelId="{0F5A3619-1B80-476E-AD41-CCF540D68159}" type="parTrans" cxnId="{A11EE8F5-34AF-4234-A3CC-7847F13A8ECF}">
      <dgm:prSet/>
      <dgm:spPr/>
      <dgm:t>
        <a:bodyPr/>
        <a:lstStyle/>
        <a:p>
          <a:endParaRPr lang="ru-RU"/>
        </a:p>
      </dgm:t>
    </dgm:pt>
    <dgm:pt modelId="{892C6101-0567-48EB-BCE6-B7A2C022CB6C}" type="pres">
      <dgm:prSet presAssocID="{1CA7ED56-9BC7-4757-85AF-4E09B8ED9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B5159-C288-4CDE-9262-54747A748BE1}" type="pres">
      <dgm:prSet presAssocID="{28C6FB88-4721-496D-A320-1BC721D4B65B}" presName="parentText" presStyleLbl="node1" presStyleIdx="0" presStyleCnt="1" custScaleY="841097" custLinFactNeighborX="-2247" custLinFactNeighborY="-1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EE8F5-34AF-4234-A3CC-7847F13A8ECF}" srcId="{1CA7ED56-9BC7-4757-85AF-4E09B8ED9FD4}" destId="{28C6FB88-4721-496D-A320-1BC721D4B65B}" srcOrd="0" destOrd="0" parTransId="{0F5A3619-1B80-476E-AD41-CCF540D68159}" sibTransId="{C531385F-B51C-4644-B435-9853D5C328A1}"/>
    <dgm:cxn modelId="{FA4F5732-39FE-4F5D-A639-56EF95FC6509}" type="presOf" srcId="{28C6FB88-4721-496D-A320-1BC721D4B65B}" destId="{A3FB5159-C288-4CDE-9262-54747A748BE1}" srcOrd="0" destOrd="0" presId="urn:microsoft.com/office/officeart/2005/8/layout/vList2"/>
    <dgm:cxn modelId="{56B049B8-B910-416B-848F-532D6E599970}" type="presOf" srcId="{1CA7ED56-9BC7-4757-85AF-4E09B8ED9FD4}" destId="{892C6101-0567-48EB-BCE6-B7A2C022CB6C}" srcOrd="0" destOrd="0" presId="urn:microsoft.com/office/officeart/2005/8/layout/vList2"/>
    <dgm:cxn modelId="{C773C8BC-4BBD-4311-B0FC-135E9C19C6E4}" type="presParOf" srcId="{892C6101-0567-48EB-BCE6-B7A2C022CB6C}" destId="{A3FB5159-C288-4CDE-9262-54747A748B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CD969D-FEE9-4B6C-ADF3-19D1A1F9A60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DD0C12D-744E-4FBF-AE9D-BDD56E91B8D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7030A0"/>
              </a:solidFill>
            </a:rPr>
            <a:t>Конструирование из разного материала </a:t>
          </a:r>
          <a:endParaRPr lang="ru-RU" b="1" dirty="0">
            <a:solidFill>
              <a:srgbClr val="7030A0"/>
            </a:solidFill>
          </a:endParaRPr>
        </a:p>
      </dgm:t>
    </dgm:pt>
    <dgm:pt modelId="{83DCA751-602E-4AD4-9EC4-D0D35F7FC302}" type="parTrans" cxnId="{11B3FA0E-1EF9-4907-9788-043025C116DF}">
      <dgm:prSet/>
      <dgm:spPr/>
      <dgm:t>
        <a:bodyPr/>
        <a:lstStyle/>
        <a:p>
          <a:endParaRPr lang="ru-RU"/>
        </a:p>
      </dgm:t>
    </dgm:pt>
    <dgm:pt modelId="{557393EE-C557-441C-99A6-F9CC938CF17D}" type="sibTrans" cxnId="{11B3FA0E-1EF9-4907-9788-043025C116DF}">
      <dgm:prSet/>
      <dgm:spPr/>
      <dgm:t>
        <a:bodyPr/>
        <a:lstStyle/>
        <a:p>
          <a:endParaRPr lang="ru-RU"/>
        </a:p>
      </dgm:t>
    </dgm:pt>
    <dgm:pt modelId="{76E3AE29-138D-467A-8383-F4743A6CDA4D}" type="pres">
      <dgm:prSet presAssocID="{5DCD969D-FEE9-4B6C-ADF3-19D1A1F9A6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309CE8-549D-4151-BE9A-AE5032045A9C}" type="pres">
      <dgm:prSet presAssocID="{EDD0C12D-744E-4FBF-AE9D-BDD56E91B8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DDC09-FD38-4BFA-B6C5-83B4B081A218}" type="presOf" srcId="{5DCD969D-FEE9-4B6C-ADF3-19D1A1F9A608}" destId="{76E3AE29-138D-467A-8383-F4743A6CDA4D}" srcOrd="0" destOrd="0" presId="urn:microsoft.com/office/officeart/2005/8/layout/vList2"/>
    <dgm:cxn modelId="{11B3FA0E-1EF9-4907-9788-043025C116DF}" srcId="{5DCD969D-FEE9-4B6C-ADF3-19D1A1F9A608}" destId="{EDD0C12D-744E-4FBF-AE9D-BDD56E91B8DD}" srcOrd="0" destOrd="0" parTransId="{83DCA751-602E-4AD4-9EC4-D0D35F7FC302}" sibTransId="{557393EE-C557-441C-99A6-F9CC938CF17D}"/>
    <dgm:cxn modelId="{609C6036-8BFE-4969-9C66-3DFF3A33B0F5}" type="presOf" srcId="{EDD0C12D-744E-4FBF-AE9D-BDD56E91B8DD}" destId="{E8309CE8-549D-4151-BE9A-AE5032045A9C}" srcOrd="0" destOrd="0" presId="urn:microsoft.com/office/officeart/2005/8/layout/vList2"/>
    <dgm:cxn modelId="{40DAB0E0-DCA2-496B-9965-33B0F4DBD84B}" type="presParOf" srcId="{76E3AE29-138D-467A-8383-F4743A6CDA4D}" destId="{E8309CE8-549D-4151-BE9A-AE5032045A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629EE9-5C8B-41E1-85B9-4147E61AEDDC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FA67DA-2B6D-400B-B14C-B2AA538A7D2D}">
      <dgm:prSet/>
      <dgm:spPr/>
      <dgm:t>
        <a:bodyPr/>
        <a:lstStyle/>
        <a:p>
          <a:pPr algn="ctr" rtl="0"/>
          <a:r>
            <a:rPr lang="ru-RU" dirty="0" smtClean="0"/>
            <a:t> </a:t>
          </a:r>
          <a:r>
            <a:rPr lang="ru-RU" b="1" dirty="0" smtClean="0">
              <a:solidFill>
                <a:srgbClr val="7030A0"/>
              </a:solidFill>
              <a:latin typeface="+mj-lt"/>
            </a:rPr>
            <a:t>Театральной</a:t>
          </a:r>
          <a:endParaRPr lang="ru-RU" b="1" dirty="0">
            <a:solidFill>
              <a:srgbClr val="7030A0"/>
            </a:solidFill>
            <a:latin typeface="+mj-lt"/>
          </a:endParaRPr>
        </a:p>
      </dgm:t>
    </dgm:pt>
    <dgm:pt modelId="{F14B7198-6FBB-4665-9F9E-F573A67FB54F}" type="parTrans" cxnId="{8FA93C4C-B136-412C-8A5E-C0390D805326}">
      <dgm:prSet/>
      <dgm:spPr/>
      <dgm:t>
        <a:bodyPr/>
        <a:lstStyle/>
        <a:p>
          <a:endParaRPr lang="ru-RU"/>
        </a:p>
      </dgm:t>
    </dgm:pt>
    <dgm:pt modelId="{E3574AF8-D952-49C0-A0BA-56FEADE0FDB1}" type="sibTrans" cxnId="{8FA93C4C-B136-412C-8A5E-C0390D805326}">
      <dgm:prSet/>
      <dgm:spPr/>
      <dgm:t>
        <a:bodyPr/>
        <a:lstStyle/>
        <a:p>
          <a:endParaRPr lang="ru-RU"/>
        </a:p>
      </dgm:t>
    </dgm:pt>
    <dgm:pt modelId="{55474CB1-1CB8-485C-B99D-66AE7FA8CB3D}" type="pres">
      <dgm:prSet presAssocID="{3A629EE9-5C8B-41E1-85B9-4147E61AE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673F5-AB19-42E0-B09B-A25924EA6AC5}" type="pres">
      <dgm:prSet presAssocID="{18FA67DA-2B6D-400B-B14C-B2AA538A7D2D}" presName="parentText" presStyleLbl="node1" presStyleIdx="0" presStyleCnt="1" custScaleX="62330" custScaleY="55380" custLinFactNeighborX="-20948" custLinFactNeighborY="44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6E206-03BC-4C1F-BF41-63291A7A20A8}" type="presOf" srcId="{18FA67DA-2B6D-400B-B14C-B2AA538A7D2D}" destId="{EAA673F5-AB19-42E0-B09B-A25924EA6AC5}" srcOrd="0" destOrd="0" presId="urn:microsoft.com/office/officeart/2005/8/layout/vList2"/>
    <dgm:cxn modelId="{8FA93C4C-B136-412C-8A5E-C0390D805326}" srcId="{3A629EE9-5C8B-41E1-85B9-4147E61AEDDC}" destId="{18FA67DA-2B6D-400B-B14C-B2AA538A7D2D}" srcOrd="0" destOrd="0" parTransId="{F14B7198-6FBB-4665-9F9E-F573A67FB54F}" sibTransId="{E3574AF8-D952-49C0-A0BA-56FEADE0FDB1}"/>
    <dgm:cxn modelId="{15675BCE-BC09-49EA-96F4-46C1A6A6443F}" type="presOf" srcId="{3A629EE9-5C8B-41E1-85B9-4147E61AEDDC}" destId="{55474CB1-1CB8-485C-B99D-66AE7FA8CB3D}" srcOrd="0" destOrd="0" presId="urn:microsoft.com/office/officeart/2005/8/layout/vList2"/>
    <dgm:cxn modelId="{FEF5F07A-FC01-441C-B5CB-CC7CDA93E1B9}" type="presParOf" srcId="{55474CB1-1CB8-485C-B99D-66AE7FA8CB3D}" destId="{EAA673F5-AB19-42E0-B09B-A25924EA6A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C9163-6714-4FD0-9AE6-E18D63FC7DD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EBFA71-F1A4-4FBC-950C-219B55DFFF47}">
      <dgm:prSet/>
      <dgm:spPr/>
      <dgm:t>
        <a:bodyPr/>
        <a:lstStyle/>
        <a:p>
          <a:pPr algn="ctr" rtl="0"/>
          <a:r>
            <a:rPr lang="ru-RU" dirty="0" smtClean="0">
              <a:solidFill>
                <a:srgbClr val="7030A0"/>
              </a:solidFill>
            </a:rPr>
            <a:t>         </a:t>
          </a:r>
          <a:r>
            <a:rPr lang="ru-RU" b="1" dirty="0" smtClean="0">
              <a:solidFill>
                <a:srgbClr val="7030A0"/>
              </a:solidFill>
              <a:latin typeface="+mj-lt"/>
            </a:rPr>
            <a:t>Коммуникативная </a:t>
          </a:r>
          <a:endParaRPr lang="ru-RU" b="1" dirty="0">
            <a:solidFill>
              <a:srgbClr val="7030A0"/>
            </a:solidFill>
            <a:latin typeface="+mj-lt"/>
          </a:endParaRPr>
        </a:p>
      </dgm:t>
    </dgm:pt>
    <dgm:pt modelId="{7A1544D2-C347-43F2-969B-5302BCF49FAC}" type="parTrans" cxnId="{0EDB8E1B-D668-4C04-9009-2B3B6A519C18}">
      <dgm:prSet/>
      <dgm:spPr/>
      <dgm:t>
        <a:bodyPr/>
        <a:lstStyle/>
        <a:p>
          <a:endParaRPr lang="ru-RU"/>
        </a:p>
      </dgm:t>
    </dgm:pt>
    <dgm:pt modelId="{DB12F46B-5668-4F10-866E-B6BCA165D930}" type="sibTrans" cxnId="{0EDB8E1B-D668-4C04-9009-2B3B6A519C18}">
      <dgm:prSet/>
      <dgm:spPr/>
      <dgm:t>
        <a:bodyPr/>
        <a:lstStyle/>
        <a:p>
          <a:endParaRPr lang="ru-RU"/>
        </a:p>
      </dgm:t>
    </dgm:pt>
    <dgm:pt modelId="{C0403B29-419A-4F26-9207-AA6A959F508B}" type="pres">
      <dgm:prSet presAssocID="{E4CC9163-6714-4FD0-9AE6-E18D63FC7D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0F664-C5FE-43A4-A517-FC370C284324}" type="pres">
      <dgm:prSet presAssocID="{C5EBFA71-F1A4-4FBC-950C-219B55DFFF47}" presName="parentText" presStyleLbl="node1" presStyleIdx="0" presStyleCnt="1" custScaleY="140920" custLinFactNeighborX="5479" custLinFactNeighborY="-21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D7831-46C4-476A-ACAE-A744EE168614}" type="presOf" srcId="{E4CC9163-6714-4FD0-9AE6-E18D63FC7DD4}" destId="{C0403B29-419A-4F26-9207-AA6A959F508B}" srcOrd="0" destOrd="0" presId="urn:microsoft.com/office/officeart/2005/8/layout/vList2"/>
    <dgm:cxn modelId="{0EDB8E1B-D668-4C04-9009-2B3B6A519C18}" srcId="{E4CC9163-6714-4FD0-9AE6-E18D63FC7DD4}" destId="{C5EBFA71-F1A4-4FBC-950C-219B55DFFF47}" srcOrd="0" destOrd="0" parTransId="{7A1544D2-C347-43F2-969B-5302BCF49FAC}" sibTransId="{DB12F46B-5668-4F10-866E-B6BCA165D930}"/>
    <dgm:cxn modelId="{0414B01B-FA1D-4015-ACA7-91F25D2A6E73}" type="presOf" srcId="{C5EBFA71-F1A4-4FBC-950C-219B55DFFF47}" destId="{3BC0F664-C5FE-43A4-A517-FC370C284324}" srcOrd="0" destOrd="0" presId="urn:microsoft.com/office/officeart/2005/8/layout/vList2"/>
    <dgm:cxn modelId="{92BB422B-9833-4A3F-98AC-AD33250359F1}" type="presParOf" srcId="{C0403B29-419A-4F26-9207-AA6A959F508B}" destId="{3BC0F664-C5FE-43A4-A517-FC370C2843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38335-3B01-4B7F-AB3B-F1AB6742D1C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C0D6C52-35D2-4923-AF8E-1F328E7FA59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7030A0"/>
              </a:solidFill>
            </a:rPr>
            <a:t>       Восприятие художественной </a:t>
          </a:r>
          <a:r>
            <a:rPr lang="ru-RU" b="1" dirty="0" smtClean="0">
              <a:solidFill>
                <a:srgbClr val="7030A0"/>
              </a:solidFill>
            </a:rPr>
            <a:t>     литературы и  фольклора </a:t>
          </a:r>
          <a:endParaRPr lang="ru-RU" b="1" dirty="0">
            <a:solidFill>
              <a:srgbClr val="7030A0"/>
            </a:solidFill>
          </a:endParaRPr>
        </a:p>
      </dgm:t>
    </dgm:pt>
    <dgm:pt modelId="{AA77903F-E69F-4AE0-9C1F-19F807799274}" type="parTrans" cxnId="{E43B03E1-9517-4360-AB7C-42ED05C412C9}">
      <dgm:prSet/>
      <dgm:spPr/>
      <dgm:t>
        <a:bodyPr/>
        <a:lstStyle/>
        <a:p>
          <a:endParaRPr lang="ru-RU"/>
        </a:p>
      </dgm:t>
    </dgm:pt>
    <dgm:pt modelId="{99D26AA3-D183-48C6-9204-5D6A978FB5CF}" type="sibTrans" cxnId="{E43B03E1-9517-4360-AB7C-42ED05C412C9}">
      <dgm:prSet/>
      <dgm:spPr/>
      <dgm:t>
        <a:bodyPr/>
        <a:lstStyle/>
        <a:p>
          <a:endParaRPr lang="ru-RU"/>
        </a:p>
      </dgm:t>
    </dgm:pt>
    <dgm:pt modelId="{A64E5377-ECA5-49F6-B9A0-FBA7072727B6}" type="pres">
      <dgm:prSet presAssocID="{66038335-3B01-4B7F-AB3B-F1AB6742D1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4C0C92-4386-43AB-8544-9C95B87BD161}" type="pres">
      <dgm:prSet presAssocID="{1C0D6C52-35D2-4923-AF8E-1F328E7FA59F}" presName="parentText" presStyleLbl="node1" presStyleIdx="0" presStyleCnt="1" custScaleY="101369" custLinFactNeighborX="-1250" custLinFactNeighborY="-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ED498-4A3F-4356-AA96-8D68A8A040F1}" type="presOf" srcId="{66038335-3B01-4B7F-AB3B-F1AB6742D1C2}" destId="{A64E5377-ECA5-49F6-B9A0-FBA7072727B6}" srcOrd="0" destOrd="0" presId="urn:microsoft.com/office/officeart/2005/8/layout/vList2"/>
    <dgm:cxn modelId="{E43B03E1-9517-4360-AB7C-42ED05C412C9}" srcId="{66038335-3B01-4B7F-AB3B-F1AB6742D1C2}" destId="{1C0D6C52-35D2-4923-AF8E-1F328E7FA59F}" srcOrd="0" destOrd="0" parTransId="{AA77903F-E69F-4AE0-9C1F-19F807799274}" sibTransId="{99D26AA3-D183-48C6-9204-5D6A978FB5CF}"/>
    <dgm:cxn modelId="{72A747D0-D270-446E-A6C7-8370DCE6AB3C}" type="presOf" srcId="{1C0D6C52-35D2-4923-AF8E-1F328E7FA59F}" destId="{E34C0C92-4386-43AB-8544-9C95B87BD161}" srcOrd="0" destOrd="0" presId="urn:microsoft.com/office/officeart/2005/8/layout/vList2"/>
    <dgm:cxn modelId="{5B6F73D3-24CC-436F-8978-80DC6282AB91}" type="presParOf" srcId="{A64E5377-ECA5-49F6-B9A0-FBA7072727B6}" destId="{E34C0C92-4386-43AB-8544-9C95B87BD1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12689-C97D-45E0-819B-7DC2DBBB933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04991DB-E845-4BEC-97FC-10AB69A95CB9}">
      <dgm:prSet custT="1"/>
      <dgm:spPr/>
      <dgm:t>
        <a:bodyPr/>
        <a:lstStyle/>
        <a:p>
          <a:pPr rtl="0"/>
          <a:r>
            <a:rPr lang="ru-RU" sz="3600" b="1" dirty="0" smtClean="0"/>
            <a:t>      </a:t>
          </a:r>
          <a:r>
            <a:rPr lang="ru-RU" sz="3200" b="1" dirty="0" smtClean="0">
              <a:solidFill>
                <a:srgbClr val="7030A0"/>
              </a:solidFill>
              <a:latin typeface="+mj-lt"/>
            </a:rPr>
            <a:t>Двигательная</a:t>
          </a:r>
          <a:endParaRPr lang="ru-RU" sz="3200" dirty="0">
            <a:solidFill>
              <a:srgbClr val="7030A0"/>
            </a:solidFill>
            <a:latin typeface="+mj-lt"/>
          </a:endParaRPr>
        </a:p>
      </dgm:t>
    </dgm:pt>
    <dgm:pt modelId="{D1585435-248F-4C45-99A0-CA8A8747379F}" type="parTrans" cxnId="{713F7251-FDE6-4D59-B949-2393F6275F1C}">
      <dgm:prSet/>
      <dgm:spPr/>
      <dgm:t>
        <a:bodyPr/>
        <a:lstStyle/>
        <a:p>
          <a:endParaRPr lang="ru-RU"/>
        </a:p>
      </dgm:t>
    </dgm:pt>
    <dgm:pt modelId="{9BD74FB0-4D70-4298-8D35-B1E9848DC845}" type="sibTrans" cxnId="{713F7251-FDE6-4D59-B949-2393F6275F1C}">
      <dgm:prSet/>
      <dgm:spPr/>
      <dgm:t>
        <a:bodyPr/>
        <a:lstStyle/>
        <a:p>
          <a:endParaRPr lang="ru-RU"/>
        </a:p>
      </dgm:t>
    </dgm:pt>
    <dgm:pt modelId="{01A4E88B-B373-454B-9FD4-08B829EFCB01}" type="pres">
      <dgm:prSet presAssocID="{60D12689-C97D-45E0-819B-7DC2DBBB93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A8329-9CDE-4D04-925E-46F8AF0AC776}" type="pres">
      <dgm:prSet presAssocID="{204991DB-E845-4BEC-97FC-10AB69A95C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D658C-B1B5-4D9B-AF4A-BFB668A05A43}" type="presOf" srcId="{204991DB-E845-4BEC-97FC-10AB69A95CB9}" destId="{D2BA8329-9CDE-4D04-925E-46F8AF0AC776}" srcOrd="0" destOrd="0" presId="urn:microsoft.com/office/officeart/2005/8/layout/vList2"/>
    <dgm:cxn modelId="{713F7251-FDE6-4D59-B949-2393F6275F1C}" srcId="{60D12689-C97D-45E0-819B-7DC2DBBB933A}" destId="{204991DB-E845-4BEC-97FC-10AB69A95CB9}" srcOrd="0" destOrd="0" parTransId="{D1585435-248F-4C45-99A0-CA8A8747379F}" sibTransId="{9BD74FB0-4D70-4298-8D35-B1E9848DC845}"/>
    <dgm:cxn modelId="{C37859AE-0539-4ED3-B97B-D25C5BB1B157}" type="presOf" srcId="{60D12689-C97D-45E0-819B-7DC2DBBB933A}" destId="{01A4E88B-B373-454B-9FD4-08B829EFCB01}" srcOrd="0" destOrd="0" presId="urn:microsoft.com/office/officeart/2005/8/layout/vList2"/>
    <dgm:cxn modelId="{629602BE-6686-4D36-9976-55989DEA670F}" type="presParOf" srcId="{01A4E88B-B373-454B-9FD4-08B829EFCB01}" destId="{D2BA8329-9CDE-4D04-925E-46F8AF0AC7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D8F60C-70C9-4B11-A13C-6557EA8A7A1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73B79148-0F65-402D-B016-12533863D458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7030A0"/>
              </a:solidFill>
              <a:latin typeface="+mj-lt"/>
            </a:rPr>
            <a:t>Самообслуживание и элементарный бытовой труд </a:t>
          </a:r>
          <a:endParaRPr lang="ru-RU" b="1" dirty="0">
            <a:solidFill>
              <a:srgbClr val="7030A0"/>
            </a:solidFill>
            <a:latin typeface="+mj-lt"/>
          </a:endParaRPr>
        </a:p>
      </dgm:t>
    </dgm:pt>
    <dgm:pt modelId="{E17A1441-C1E4-4C02-89D1-14481488D6B8}" type="parTrans" cxnId="{41676B59-BFF6-40BE-8195-013B4C9872A4}">
      <dgm:prSet/>
      <dgm:spPr/>
      <dgm:t>
        <a:bodyPr/>
        <a:lstStyle/>
        <a:p>
          <a:endParaRPr lang="ru-RU"/>
        </a:p>
      </dgm:t>
    </dgm:pt>
    <dgm:pt modelId="{D7B1A8B8-E6AA-4A66-9404-A110015EF329}" type="sibTrans" cxnId="{41676B59-BFF6-40BE-8195-013B4C9872A4}">
      <dgm:prSet/>
      <dgm:spPr/>
      <dgm:t>
        <a:bodyPr/>
        <a:lstStyle/>
        <a:p>
          <a:endParaRPr lang="ru-RU"/>
        </a:p>
      </dgm:t>
    </dgm:pt>
    <dgm:pt modelId="{3E8E6D7E-0CB1-47FB-8DB9-00E360E030F3}" type="pres">
      <dgm:prSet presAssocID="{60D8F60C-70C9-4B11-A13C-6557EA8A7A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88B024-08D9-4DBB-8970-8121A7586CFB}" type="pres">
      <dgm:prSet presAssocID="{73B79148-0F65-402D-B016-12533863D45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66A25-902D-4C4D-A850-35466DED9232}" type="presOf" srcId="{73B79148-0F65-402D-B016-12533863D458}" destId="{8088B024-08D9-4DBB-8970-8121A7586CFB}" srcOrd="0" destOrd="0" presId="urn:microsoft.com/office/officeart/2005/8/layout/vList2"/>
    <dgm:cxn modelId="{41676B59-BFF6-40BE-8195-013B4C9872A4}" srcId="{60D8F60C-70C9-4B11-A13C-6557EA8A7A1F}" destId="{73B79148-0F65-402D-B016-12533863D458}" srcOrd="0" destOrd="0" parTransId="{E17A1441-C1E4-4C02-89D1-14481488D6B8}" sibTransId="{D7B1A8B8-E6AA-4A66-9404-A110015EF329}"/>
    <dgm:cxn modelId="{0A8FE4F0-538A-492B-9E03-CF79B8D7653C}" type="presOf" srcId="{60D8F60C-70C9-4B11-A13C-6557EA8A7A1F}" destId="{3E8E6D7E-0CB1-47FB-8DB9-00E360E030F3}" srcOrd="0" destOrd="0" presId="urn:microsoft.com/office/officeart/2005/8/layout/vList2"/>
    <dgm:cxn modelId="{C9BEB664-4C52-4753-8B68-47046683C86C}" type="presParOf" srcId="{3E8E6D7E-0CB1-47FB-8DB9-00E360E030F3}" destId="{8088B024-08D9-4DBB-8970-8121A7586C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345E4D-0518-4DE5-9602-196148770F2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89FA1E5-A12D-49FA-92FB-9EE9C239EB6F}">
      <dgm:prSet/>
      <dgm:spPr/>
      <dgm:t>
        <a:bodyPr/>
        <a:lstStyle/>
        <a:p>
          <a:pPr algn="ctr" rtl="0"/>
          <a:r>
            <a:rPr lang="ru-RU" dirty="0" smtClean="0"/>
            <a:t>   </a:t>
          </a:r>
          <a:r>
            <a:rPr lang="ru-RU" b="1" dirty="0" smtClean="0">
              <a:solidFill>
                <a:srgbClr val="7030A0"/>
              </a:solidFill>
            </a:rPr>
            <a:t>Игровая </a:t>
          </a:r>
          <a:endParaRPr lang="ru-RU" b="1" dirty="0">
            <a:solidFill>
              <a:srgbClr val="7030A0"/>
            </a:solidFill>
          </a:endParaRPr>
        </a:p>
      </dgm:t>
    </dgm:pt>
    <dgm:pt modelId="{65167A2E-C255-4B92-8687-F22C4AD5FE4A}" type="parTrans" cxnId="{C8295290-E68C-4173-BE7F-A2AAB61C4341}">
      <dgm:prSet/>
      <dgm:spPr/>
      <dgm:t>
        <a:bodyPr/>
        <a:lstStyle/>
        <a:p>
          <a:endParaRPr lang="ru-RU"/>
        </a:p>
      </dgm:t>
    </dgm:pt>
    <dgm:pt modelId="{3007965F-2DEE-4D81-9638-DD5ABA2E7FB1}" type="sibTrans" cxnId="{C8295290-E68C-4173-BE7F-A2AAB61C4341}">
      <dgm:prSet/>
      <dgm:spPr/>
      <dgm:t>
        <a:bodyPr/>
        <a:lstStyle/>
        <a:p>
          <a:endParaRPr lang="ru-RU"/>
        </a:p>
      </dgm:t>
    </dgm:pt>
    <dgm:pt modelId="{29E7184F-4682-48DE-8CCC-DE672489D0A8}" type="pres">
      <dgm:prSet presAssocID="{A1345E4D-0518-4DE5-9602-196148770F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0B94D7-0423-40F2-A676-564B13ED79AF}" type="pres">
      <dgm:prSet presAssocID="{C89FA1E5-A12D-49FA-92FB-9EE9C239EB6F}" presName="parentText" presStyleLbl="node1" presStyleIdx="0" presStyleCnt="1" custScaleX="70588" custScaleY="56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C3E4A-2861-4954-AA24-76F481D595FC}" type="presOf" srcId="{A1345E4D-0518-4DE5-9602-196148770F2A}" destId="{29E7184F-4682-48DE-8CCC-DE672489D0A8}" srcOrd="0" destOrd="0" presId="urn:microsoft.com/office/officeart/2005/8/layout/vList2"/>
    <dgm:cxn modelId="{1B9BF89F-9B0A-4E3A-B6F4-AEA7F9E70443}" type="presOf" srcId="{C89FA1E5-A12D-49FA-92FB-9EE9C239EB6F}" destId="{0F0B94D7-0423-40F2-A676-564B13ED79AF}" srcOrd="0" destOrd="0" presId="urn:microsoft.com/office/officeart/2005/8/layout/vList2"/>
    <dgm:cxn modelId="{C8295290-E68C-4173-BE7F-A2AAB61C4341}" srcId="{A1345E4D-0518-4DE5-9602-196148770F2A}" destId="{C89FA1E5-A12D-49FA-92FB-9EE9C239EB6F}" srcOrd="0" destOrd="0" parTransId="{65167A2E-C255-4B92-8687-F22C4AD5FE4A}" sibTransId="{3007965F-2DEE-4D81-9638-DD5ABA2E7FB1}"/>
    <dgm:cxn modelId="{945E35BC-3BE4-4D73-9D24-1690A826E38C}" type="presParOf" srcId="{29E7184F-4682-48DE-8CCC-DE672489D0A8}" destId="{0F0B94D7-0423-40F2-A676-564B13ED79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7BCC18-C7AA-401D-BCB8-9A8546219A4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526F47-A7E0-43EB-B1B4-6BA2954BCD7A}">
      <dgm:prSet/>
      <dgm:spPr/>
      <dgm:t>
        <a:bodyPr/>
        <a:lstStyle/>
        <a:p>
          <a:pPr algn="ctr" rtl="0"/>
          <a:r>
            <a:rPr lang="ru-RU" dirty="0" smtClean="0">
              <a:solidFill>
                <a:srgbClr val="7030A0"/>
              </a:solidFill>
            </a:rPr>
            <a:t>•</a:t>
          </a:r>
          <a:r>
            <a:rPr lang="ru-RU" b="1" dirty="0" smtClean="0">
              <a:solidFill>
                <a:srgbClr val="7030A0"/>
              </a:solidFill>
            </a:rPr>
            <a:t>Познавательно-исследовательская </a:t>
          </a:r>
          <a:endParaRPr lang="ru-RU" b="1" dirty="0">
            <a:solidFill>
              <a:srgbClr val="7030A0"/>
            </a:solidFill>
          </a:endParaRPr>
        </a:p>
      </dgm:t>
    </dgm:pt>
    <dgm:pt modelId="{6C9962D5-F8BE-44D5-AC8A-CDBDCD56795E}" type="parTrans" cxnId="{125F503B-F717-496A-8AB1-90504AB5DA06}">
      <dgm:prSet/>
      <dgm:spPr/>
      <dgm:t>
        <a:bodyPr/>
        <a:lstStyle/>
        <a:p>
          <a:endParaRPr lang="ru-RU"/>
        </a:p>
      </dgm:t>
    </dgm:pt>
    <dgm:pt modelId="{EAFEA47C-13C3-4CAB-8040-E853738D5D31}" type="sibTrans" cxnId="{125F503B-F717-496A-8AB1-90504AB5DA06}">
      <dgm:prSet/>
      <dgm:spPr/>
      <dgm:t>
        <a:bodyPr/>
        <a:lstStyle/>
        <a:p>
          <a:endParaRPr lang="ru-RU"/>
        </a:p>
      </dgm:t>
    </dgm:pt>
    <dgm:pt modelId="{DC7495EB-615D-4846-8D03-4101384269A7}" type="pres">
      <dgm:prSet presAssocID="{127BCC18-C7AA-401D-BCB8-9A8546219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FB5B23-F291-4682-9987-02F56E357DC7}" type="pres">
      <dgm:prSet presAssocID="{62526F47-A7E0-43EB-B1B4-6BA2954BCD7A}" presName="parentText" presStyleLbl="node1" presStyleIdx="0" presStyleCnt="1" custScaleX="68116" custScaleY="66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53BE1-5182-4D79-B62E-0AA4675AD4EB}" type="presOf" srcId="{62526F47-A7E0-43EB-B1B4-6BA2954BCD7A}" destId="{B1FB5B23-F291-4682-9987-02F56E357DC7}" srcOrd="0" destOrd="0" presId="urn:microsoft.com/office/officeart/2005/8/layout/vList2"/>
    <dgm:cxn modelId="{207600F7-64EC-42AE-8A0D-20BE2A27DF93}" type="presOf" srcId="{127BCC18-C7AA-401D-BCB8-9A8546219A4D}" destId="{DC7495EB-615D-4846-8D03-4101384269A7}" srcOrd="0" destOrd="0" presId="urn:microsoft.com/office/officeart/2005/8/layout/vList2"/>
    <dgm:cxn modelId="{125F503B-F717-496A-8AB1-90504AB5DA06}" srcId="{127BCC18-C7AA-401D-BCB8-9A8546219A4D}" destId="{62526F47-A7E0-43EB-B1B4-6BA2954BCD7A}" srcOrd="0" destOrd="0" parTransId="{6C9962D5-F8BE-44D5-AC8A-CDBDCD56795E}" sibTransId="{EAFEA47C-13C3-4CAB-8040-E853738D5D31}"/>
    <dgm:cxn modelId="{7CA9B4CE-FD8E-43AC-AEC1-5E4D0A2DA678}" type="presParOf" srcId="{DC7495EB-615D-4846-8D03-4101384269A7}" destId="{B1FB5B23-F291-4682-9987-02F56E357D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C23D7C-D02E-439B-88BD-F71702656B7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01D932-2352-4CD2-B04E-57CA540BC7A2}">
      <dgm:prSet custT="1"/>
      <dgm:spPr/>
      <dgm:t>
        <a:bodyPr/>
        <a:lstStyle/>
        <a:p>
          <a:pPr algn="ctr" rtl="0"/>
          <a:r>
            <a:rPr lang="ru-RU" sz="2800" b="1" dirty="0" smtClean="0">
              <a:solidFill>
                <a:srgbClr val="7030A0"/>
              </a:solidFill>
              <a:latin typeface="+mj-lt"/>
            </a:rPr>
            <a:t>Изобразительная (рисование, лепка, аппликация</a:t>
          </a:r>
          <a:endParaRPr lang="ru-RU" sz="2800" dirty="0">
            <a:solidFill>
              <a:srgbClr val="7030A0"/>
            </a:solidFill>
            <a:latin typeface="+mj-lt"/>
          </a:endParaRPr>
        </a:p>
      </dgm:t>
    </dgm:pt>
    <dgm:pt modelId="{EDC03C89-1ADA-498D-ACEE-BCA786393AE8}" type="parTrans" cxnId="{646DC02F-CAC7-4F55-9A3A-9158CCD3FD7F}">
      <dgm:prSet/>
      <dgm:spPr/>
      <dgm:t>
        <a:bodyPr/>
        <a:lstStyle/>
        <a:p>
          <a:endParaRPr lang="ru-RU"/>
        </a:p>
      </dgm:t>
    </dgm:pt>
    <dgm:pt modelId="{FFA40916-5336-41E4-863F-5BDBE177D2CB}" type="sibTrans" cxnId="{646DC02F-CAC7-4F55-9A3A-9158CCD3FD7F}">
      <dgm:prSet/>
      <dgm:spPr/>
      <dgm:t>
        <a:bodyPr/>
        <a:lstStyle/>
        <a:p>
          <a:endParaRPr lang="ru-RU"/>
        </a:p>
      </dgm:t>
    </dgm:pt>
    <dgm:pt modelId="{98555F30-7F1D-41C0-9FFD-B9DC83B96D9D}" type="pres">
      <dgm:prSet presAssocID="{3DC23D7C-D02E-439B-88BD-F71702656B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E1478-8227-47F1-980B-3017EB50E547}" type="pres">
      <dgm:prSet presAssocID="{9301D932-2352-4CD2-B04E-57CA540BC7A2}" presName="parentText" presStyleLbl="node1" presStyleIdx="0" presStyleCnt="1" custScaleX="88764" custScaleY="96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4F382-4C3E-4299-A417-8E3A4A9E8A54}" type="presOf" srcId="{3DC23D7C-D02E-439B-88BD-F71702656B79}" destId="{98555F30-7F1D-41C0-9FFD-B9DC83B96D9D}" srcOrd="0" destOrd="0" presId="urn:microsoft.com/office/officeart/2005/8/layout/vList2"/>
    <dgm:cxn modelId="{C39D19C8-B3A8-464F-A612-A7AEA97BB1F1}" type="presOf" srcId="{9301D932-2352-4CD2-B04E-57CA540BC7A2}" destId="{9B9E1478-8227-47F1-980B-3017EB50E547}" srcOrd="0" destOrd="0" presId="urn:microsoft.com/office/officeart/2005/8/layout/vList2"/>
    <dgm:cxn modelId="{646DC02F-CAC7-4F55-9A3A-9158CCD3FD7F}" srcId="{3DC23D7C-D02E-439B-88BD-F71702656B79}" destId="{9301D932-2352-4CD2-B04E-57CA540BC7A2}" srcOrd="0" destOrd="0" parTransId="{EDC03C89-1ADA-498D-ACEE-BCA786393AE8}" sibTransId="{FFA40916-5336-41E4-863F-5BDBE177D2CB}"/>
    <dgm:cxn modelId="{8190EC23-D266-4C4B-9B90-D61A715D6AEB}" type="presParOf" srcId="{98555F30-7F1D-41C0-9FFD-B9DC83B96D9D}" destId="{9B9E1478-8227-47F1-980B-3017EB50E5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4EC451-3C8C-461E-B14F-359654E3A2D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A50F837-0A1C-4B5B-8003-EDE2776AECAC}">
      <dgm:prSet/>
      <dgm:spPr/>
      <dgm:t>
        <a:bodyPr/>
        <a:lstStyle/>
        <a:p>
          <a:pPr rtl="0"/>
          <a:r>
            <a:rPr lang="ru-RU" dirty="0" smtClean="0"/>
            <a:t>       </a:t>
          </a:r>
          <a:r>
            <a:rPr lang="ru-RU" b="1" dirty="0" smtClean="0">
              <a:solidFill>
                <a:srgbClr val="7030A0"/>
              </a:solidFill>
              <a:latin typeface="+mj-lt"/>
            </a:rPr>
            <a:t>Музыкальная </a:t>
          </a:r>
          <a:endParaRPr lang="ru-RU" b="1" dirty="0">
            <a:solidFill>
              <a:srgbClr val="7030A0"/>
            </a:solidFill>
            <a:latin typeface="+mj-lt"/>
          </a:endParaRPr>
        </a:p>
      </dgm:t>
    </dgm:pt>
    <dgm:pt modelId="{33485502-BAAC-446D-A8BF-924EFED85604}" type="parTrans" cxnId="{29261A73-0830-4B3C-B4B2-811055770312}">
      <dgm:prSet/>
      <dgm:spPr/>
      <dgm:t>
        <a:bodyPr/>
        <a:lstStyle/>
        <a:p>
          <a:endParaRPr lang="ru-RU"/>
        </a:p>
      </dgm:t>
    </dgm:pt>
    <dgm:pt modelId="{47CA838C-FF81-4BFF-A22C-57E8E9BBEBA2}" type="sibTrans" cxnId="{29261A73-0830-4B3C-B4B2-811055770312}">
      <dgm:prSet/>
      <dgm:spPr/>
      <dgm:t>
        <a:bodyPr/>
        <a:lstStyle/>
        <a:p>
          <a:endParaRPr lang="ru-RU"/>
        </a:p>
      </dgm:t>
    </dgm:pt>
    <dgm:pt modelId="{C79EE6BB-CEE5-4BF5-8211-497AEC14F71B}" type="pres">
      <dgm:prSet presAssocID="{924EC451-3C8C-461E-B14F-359654E3A2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6AAEC-D351-4C04-910C-727FC1822CE5}" type="pres">
      <dgm:prSet presAssocID="{4A50F837-0A1C-4B5B-8003-EDE2776AECAC}" presName="parentText" presStyleLbl="node1" presStyleIdx="0" presStyleCnt="1" custFlipVert="0" custScaleX="57798" custScaleY="5717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9261A73-0830-4B3C-B4B2-811055770312}" srcId="{924EC451-3C8C-461E-B14F-359654E3A2D5}" destId="{4A50F837-0A1C-4B5B-8003-EDE2776AECAC}" srcOrd="0" destOrd="0" parTransId="{33485502-BAAC-446D-A8BF-924EFED85604}" sibTransId="{47CA838C-FF81-4BFF-A22C-57E8E9BBEBA2}"/>
    <dgm:cxn modelId="{D5E902FB-F315-440B-878D-9180801CBF91}" type="presOf" srcId="{924EC451-3C8C-461E-B14F-359654E3A2D5}" destId="{C79EE6BB-CEE5-4BF5-8211-497AEC14F71B}" srcOrd="0" destOrd="0" presId="urn:microsoft.com/office/officeart/2005/8/layout/vList2"/>
    <dgm:cxn modelId="{9B763A3D-5159-4762-A9B2-BC65593A7A1A}" type="presOf" srcId="{4A50F837-0A1C-4B5B-8003-EDE2776AECAC}" destId="{B646AAEC-D351-4C04-910C-727FC1822CE5}" srcOrd="0" destOrd="0" presId="urn:microsoft.com/office/officeart/2005/8/layout/vList2"/>
    <dgm:cxn modelId="{6E00DE37-B59A-48E8-B18D-38333F0CA9DA}" type="presParOf" srcId="{C79EE6BB-CEE5-4BF5-8211-497AEC14F71B}" destId="{B646AAEC-D351-4C04-910C-727FC1822C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B5159-C288-4CDE-9262-54747A748BE1}">
      <dsp:nvSpPr>
        <dsp:cNvPr id="0" name=""/>
        <dsp:cNvSpPr/>
      </dsp:nvSpPr>
      <dsp:spPr>
        <a:xfrm>
          <a:off x="0" y="10073"/>
          <a:ext cx="6408712" cy="36411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C00000"/>
              </a:solidFill>
              <a:latin typeface="+mj-lt"/>
            </a:rPr>
            <a:t>Интеграция разных видов деятельности в процессе формирования </a:t>
          </a:r>
          <a:r>
            <a:rPr lang="ru-RU" sz="4000" b="1" kern="1200" dirty="0" smtClean="0">
              <a:solidFill>
                <a:srgbClr val="C00000"/>
              </a:solidFill>
              <a:latin typeface="+mj-lt"/>
            </a:rPr>
            <a:t>и развития математических представлений</a:t>
          </a:r>
          <a:endParaRPr lang="ru-RU" sz="4000" kern="1200" dirty="0">
            <a:solidFill>
              <a:srgbClr val="C00000"/>
            </a:solidFill>
            <a:latin typeface="+mj-lt"/>
          </a:endParaRPr>
        </a:p>
      </dsp:txBody>
      <dsp:txXfrm>
        <a:off x="177744" y="187817"/>
        <a:ext cx="6053224" cy="32856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09CE8-549D-4151-BE9A-AE5032045A9C}">
      <dsp:nvSpPr>
        <dsp:cNvPr id="0" name=""/>
        <dsp:cNvSpPr/>
      </dsp:nvSpPr>
      <dsp:spPr>
        <a:xfrm>
          <a:off x="0" y="3029"/>
          <a:ext cx="5616624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7030A0"/>
              </a:solidFill>
            </a:rPr>
            <a:t>Конструирование из разного материала </a:t>
          </a:r>
          <a:endParaRPr lang="ru-RU" sz="2700" b="1" kern="1200" dirty="0">
            <a:solidFill>
              <a:srgbClr val="7030A0"/>
            </a:solidFill>
          </a:endParaRPr>
        </a:p>
      </dsp:txBody>
      <dsp:txXfrm>
        <a:off x="52431" y="55460"/>
        <a:ext cx="5511762" cy="9691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673F5-AB19-42E0-B09B-A25924EA6AC5}">
      <dsp:nvSpPr>
        <dsp:cNvPr id="0" name=""/>
        <dsp:cNvSpPr/>
      </dsp:nvSpPr>
      <dsp:spPr>
        <a:xfrm>
          <a:off x="0" y="0"/>
          <a:ext cx="3911232" cy="8501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r>
            <a:rPr lang="ru-RU" sz="3500" b="1" kern="1200" dirty="0" smtClean="0">
              <a:solidFill>
                <a:srgbClr val="7030A0"/>
              </a:solidFill>
              <a:latin typeface="+mj-lt"/>
            </a:rPr>
            <a:t>Театральной</a:t>
          </a:r>
          <a:endParaRPr lang="ru-RU" sz="3500" b="1" kern="1200" dirty="0">
            <a:solidFill>
              <a:srgbClr val="7030A0"/>
            </a:solidFill>
            <a:latin typeface="+mj-lt"/>
          </a:endParaRPr>
        </a:p>
      </dsp:txBody>
      <dsp:txXfrm>
        <a:off x="41499" y="41499"/>
        <a:ext cx="3828234" cy="767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0F664-C5FE-43A4-A517-FC370C284324}">
      <dsp:nvSpPr>
        <dsp:cNvPr id="0" name=""/>
        <dsp:cNvSpPr/>
      </dsp:nvSpPr>
      <dsp:spPr>
        <a:xfrm>
          <a:off x="0" y="0"/>
          <a:ext cx="5400600" cy="980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7030A0"/>
              </a:solidFill>
            </a:rPr>
            <a:t>         </a:t>
          </a:r>
          <a:r>
            <a:rPr lang="ru-RU" sz="2900" b="1" kern="1200" dirty="0" smtClean="0">
              <a:solidFill>
                <a:srgbClr val="7030A0"/>
              </a:solidFill>
              <a:latin typeface="+mj-lt"/>
            </a:rPr>
            <a:t>Коммуникативная </a:t>
          </a:r>
          <a:endParaRPr lang="ru-RU" sz="2900" b="1" kern="1200" dirty="0">
            <a:solidFill>
              <a:srgbClr val="7030A0"/>
            </a:solidFill>
            <a:latin typeface="+mj-lt"/>
          </a:endParaRPr>
        </a:p>
      </dsp:txBody>
      <dsp:txXfrm>
        <a:off x="47849" y="47849"/>
        <a:ext cx="5304902" cy="884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C0C92-4386-43AB-8544-9C95B87BD161}">
      <dsp:nvSpPr>
        <dsp:cNvPr id="0" name=""/>
        <dsp:cNvSpPr/>
      </dsp:nvSpPr>
      <dsp:spPr>
        <a:xfrm>
          <a:off x="0" y="0"/>
          <a:ext cx="5760640" cy="9677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       Восприятие художественной </a:t>
          </a:r>
          <a:r>
            <a:rPr lang="ru-RU" sz="2400" b="1" kern="1200" dirty="0" smtClean="0">
              <a:solidFill>
                <a:srgbClr val="7030A0"/>
              </a:solidFill>
            </a:rPr>
            <a:t>     литературы и  фольклора 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47244" y="47244"/>
        <a:ext cx="5666152" cy="87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A8329-9CDE-4D04-925E-46F8AF0AC776}">
      <dsp:nvSpPr>
        <dsp:cNvPr id="0" name=""/>
        <dsp:cNvSpPr/>
      </dsp:nvSpPr>
      <dsp:spPr>
        <a:xfrm>
          <a:off x="0" y="416"/>
          <a:ext cx="4392488" cy="8632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      </a:t>
          </a:r>
          <a:r>
            <a:rPr lang="ru-RU" sz="3200" b="1" kern="1200" dirty="0" smtClean="0">
              <a:solidFill>
                <a:srgbClr val="7030A0"/>
              </a:solidFill>
              <a:latin typeface="+mj-lt"/>
            </a:rPr>
            <a:t>Двигательная</a:t>
          </a:r>
          <a:endParaRPr lang="ru-RU" sz="3200" kern="1200" dirty="0">
            <a:solidFill>
              <a:srgbClr val="7030A0"/>
            </a:solidFill>
            <a:latin typeface="+mj-lt"/>
          </a:endParaRPr>
        </a:p>
      </dsp:txBody>
      <dsp:txXfrm>
        <a:off x="42141" y="42557"/>
        <a:ext cx="4308206" cy="778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8B024-08D9-4DBB-8970-8121A7586CFB}">
      <dsp:nvSpPr>
        <dsp:cNvPr id="0" name=""/>
        <dsp:cNvSpPr/>
      </dsp:nvSpPr>
      <dsp:spPr>
        <a:xfrm>
          <a:off x="0" y="91152"/>
          <a:ext cx="4968552" cy="1113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+mj-lt"/>
            </a:rPr>
            <a:t>Самообслуживание и элементарный бытовой труд </a:t>
          </a:r>
          <a:endParaRPr lang="ru-RU" sz="2800" b="1" kern="1200" dirty="0">
            <a:solidFill>
              <a:srgbClr val="7030A0"/>
            </a:solidFill>
            <a:latin typeface="+mj-lt"/>
          </a:endParaRPr>
        </a:p>
      </dsp:txBody>
      <dsp:txXfrm>
        <a:off x="54373" y="145525"/>
        <a:ext cx="4859806" cy="1005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B94D7-0423-40F2-A676-564B13ED79AF}">
      <dsp:nvSpPr>
        <dsp:cNvPr id="0" name=""/>
        <dsp:cNvSpPr/>
      </dsp:nvSpPr>
      <dsp:spPr>
        <a:xfrm>
          <a:off x="687084" y="166323"/>
          <a:ext cx="3297967" cy="8641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  </a:t>
          </a:r>
          <a:r>
            <a:rPr lang="ru-RU" sz="3600" b="1" kern="1200" dirty="0" smtClean="0">
              <a:solidFill>
                <a:srgbClr val="7030A0"/>
              </a:solidFill>
            </a:rPr>
            <a:t>Игровая 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729266" y="208505"/>
        <a:ext cx="3213603" cy="7797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B5B23-F291-4682-9987-02F56E357DC7}">
      <dsp:nvSpPr>
        <dsp:cNvPr id="0" name=""/>
        <dsp:cNvSpPr/>
      </dsp:nvSpPr>
      <dsp:spPr>
        <a:xfrm>
          <a:off x="718335" y="141951"/>
          <a:ext cx="3069261" cy="1010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7030A0"/>
              </a:solidFill>
            </a:rPr>
            <a:t>•</a:t>
          </a:r>
          <a:r>
            <a:rPr lang="ru-RU" sz="2500" b="1" kern="1200" dirty="0" smtClean="0">
              <a:solidFill>
                <a:srgbClr val="7030A0"/>
              </a:solidFill>
            </a:rPr>
            <a:t>Познавательно-исследовательская </a:t>
          </a:r>
          <a:endParaRPr lang="ru-RU" sz="2500" b="1" kern="1200" dirty="0">
            <a:solidFill>
              <a:srgbClr val="7030A0"/>
            </a:solidFill>
          </a:endParaRPr>
        </a:p>
      </dsp:txBody>
      <dsp:txXfrm>
        <a:off x="767656" y="191272"/>
        <a:ext cx="2970619" cy="9117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E1478-8227-47F1-980B-3017EB50E547}">
      <dsp:nvSpPr>
        <dsp:cNvPr id="0" name=""/>
        <dsp:cNvSpPr/>
      </dsp:nvSpPr>
      <dsp:spPr>
        <a:xfrm>
          <a:off x="359997" y="116605"/>
          <a:ext cx="5687939" cy="11795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+mj-lt"/>
            </a:rPr>
            <a:t>Изобразительная (рисование, лепка, аппликация</a:t>
          </a:r>
          <a:endParaRPr lang="ru-RU" sz="2800" kern="1200" dirty="0">
            <a:solidFill>
              <a:srgbClr val="7030A0"/>
            </a:solidFill>
            <a:latin typeface="+mj-lt"/>
          </a:endParaRPr>
        </a:p>
      </dsp:txBody>
      <dsp:txXfrm>
        <a:off x="417579" y="174187"/>
        <a:ext cx="5572775" cy="10644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6AAEC-D351-4C04-910C-727FC1822CE5}">
      <dsp:nvSpPr>
        <dsp:cNvPr id="0" name=""/>
        <dsp:cNvSpPr/>
      </dsp:nvSpPr>
      <dsp:spPr>
        <a:xfrm>
          <a:off x="1640996" y="144015"/>
          <a:ext cx="4494871" cy="792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       </a:t>
          </a:r>
          <a:r>
            <a:rPr lang="ru-RU" sz="3600" b="1" kern="1200" dirty="0" smtClean="0">
              <a:solidFill>
                <a:srgbClr val="7030A0"/>
              </a:solidFill>
              <a:latin typeface="+mj-lt"/>
            </a:rPr>
            <a:t>Музыкальная </a:t>
          </a:r>
          <a:endParaRPr lang="ru-RU" sz="3600" b="1" kern="1200" dirty="0">
            <a:solidFill>
              <a:srgbClr val="7030A0"/>
            </a:solidFill>
            <a:latin typeface="+mj-lt"/>
          </a:endParaRPr>
        </a:p>
      </dsp:txBody>
      <dsp:txXfrm>
        <a:off x="1640996" y="144015"/>
        <a:ext cx="4494871" cy="79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2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2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7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0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6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2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1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9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35A85-1105-412A-8478-6B1184D4D0A6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940A7-D544-4D1C-B5A3-47C4D19B0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6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tm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hdphoto" Target="../media/hdphoto3.wdp"/><Relationship Id="rId5" Type="http://schemas.openxmlformats.org/officeDocument/2006/relationships/diagramColors" Target="../diagrams/colors8.xml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7108353"/>
              </p:ext>
            </p:extLst>
          </p:nvPr>
        </p:nvGraphicFramePr>
        <p:xfrm>
          <a:off x="1475656" y="548680"/>
          <a:ext cx="640871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08104" y="4581128"/>
            <a:ext cx="33489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Составители: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Нагула В.В</a:t>
            </a:r>
          </a:p>
          <a:p>
            <a:r>
              <a:rPr lang="ru-RU" sz="2800" b="1" i="1" dirty="0" err="1" smtClean="0">
                <a:solidFill>
                  <a:srgbClr val="C00000"/>
                </a:solidFill>
                <a:latin typeface="Arial Narrow" pitchFamily="34" charset="0"/>
              </a:rPr>
              <a:t>Шаймухаметова</a:t>
            </a:r>
            <a:r>
              <a:rPr lang="ru-RU" sz="2800" b="1" i="1" dirty="0" smtClean="0">
                <a:solidFill>
                  <a:srgbClr val="C00000"/>
                </a:solidFill>
                <a:latin typeface="Arial Narrow" pitchFamily="34" charset="0"/>
              </a:rPr>
              <a:t> Л.А</a:t>
            </a:r>
            <a:r>
              <a:rPr lang="ru-RU" sz="2800" b="1" i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29946510"/>
              </p:ext>
            </p:extLst>
          </p:nvPr>
        </p:nvGraphicFramePr>
        <p:xfrm>
          <a:off x="395536" y="0"/>
          <a:ext cx="777686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960441" cy="29703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08288"/>
            <a:ext cx="58284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684158788"/>
              </p:ext>
            </p:extLst>
          </p:nvPr>
        </p:nvGraphicFramePr>
        <p:xfrm>
          <a:off x="1763688" y="116632"/>
          <a:ext cx="561662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  <a:p>
            <a:pPr lvl="0">
              <a:buChar char="•"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скинутое\DSCN17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7" y="1188348"/>
            <a:ext cx="3660344" cy="274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скинутое\DSCN17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15606"/>
            <a:ext cx="3587644" cy="2690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User\Рабочий стол\скинутое\DSCN177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77" y="3791534"/>
            <a:ext cx="3660344" cy="2744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User\Рабочий стол\гр2 пдд2017\DSCN18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83" y="3826447"/>
            <a:ext cx="3613785" cy="270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20711915"/>
              </p:ext>
            </p:extLst>
          </p:nvPr>
        </p:nvGraphicFramePr>
        <p:xfrm>
          <a:off x="2411760" y="274638"/>
          <a:ext cx="627504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/>
          <a:stretch/>
        </p:blipFill>
        <p:spPr>
          <a:xfrm>
            <a:off x="268576" y="1556792"/>
            <a:ext cx="3916342" cy="3537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43" y="1549936"/>
            <a:ext cx="4545645" cy="35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36713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7030A0"/>
                </a:solidFill>
                <a:latin typeface="+mj-lt"/>
              </a:rPr>
              <a:t>Вывод:</a:t>
            </a:r>
            <a:r>
              <a:rPr lang="ru-RU" sz="2400" b="1" dirty="0">
                <a:solidFill>
                  <a:srgbClr val="7030A0"/>
                </a:solidFill>
                <a:latin typeface="+mj-lt"/>
              </a:rPr>
              <a:t> интегрировав все образовательные области, в процессе планомерной, целенаправленной, последовательной игровой деятельности детей и воспитателя, происходит постоянное и непрерывное формирование элементарных математических представлений у детей, в результате чего познаётся целостная картина мира.</a:t>
            </a:r>
          </a:p>
        </p:txBody>
      </p:sp>
    </p:spTree>
    <p:extLst>
      <p:ext uri="{BB962C8B-B14F-4D97-AF65-F5344CB8AC3E}">
        <p14:creationId xmlns:p14="http://schemas.microsoft.com/office/powerpoint/2010/main" val="163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16832"/>
            <a:ext cx="7056784" cy="2520280"/>
          </a:xfrm>
        </p:spPr>
        <p:txBody>
          <a:bodyPr>
            <a:prstTxWarp prst="textSlantDown">
              <a:avLst/>
            </a:prstTxWarp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  <a:t>«Ведь от того, как заложены элементарные математические представления в значительной мере зависит дальнейший путь математического развития, успешность продвижения ребёнка </a:t>
            </a:r>
            <a:endParaRPr lang="ru-RU" sz="3200" b="1" i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Arial Black" pitchFamily="34" charset="0"/>
              </a:rPr>
              <a:t>в </a:t>
            </a:r>
            <a:r>
              <a:rPr lang="ru-RU" sz="3200" b="1" i="1" dirty="0">
                <a:solidFill>
                  <a:srgbClr val="7030A0"/>
                </a:solidFill>
                <a:latin typeface="Arial Black" pitchFamily="34" charset="0"/>
              </a:rPr>
              <a:t>этой области знаний.» 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Arial Black" pitchFamily="34" charset="0"/>
              </a:rPr>
              <a:t>Л. А. </a:t>
            </a:r>
            <a:r>
              <a:rPr lang="ru-RU" sz="3200" b="1" dirty="0" err="1">
                <a:solidFill>
                  <a:srgbClr val="7030A0"/>
                </a:solidFill>
                <a:latin typeface="Arial Black" pitchFamily="34" charset="0"/>
              </a:rPr>
              <a:t>Венгер</a:t>
            </a:r>
            <a:r>
              <a:rPr lang="ru-RU" sz="32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6678985"/>
              </p:ext>
            </p:extLst>
          </p:nvPr>
        </p:nvGraphicFramePr>
        <p:xfrm>
          <a:off x="1907704" y="188640"/>
          <a:ext cx="54006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7444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07" y="1237320"/>
            <a:ext cx="3828257" cy="287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2" y="4018650"/>
            <a:ext cx="3611892" cy="270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78" y="3979352"/>
            <a:ext cx="3798982" cy="284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64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5542805"/>
              </p:ext>
            </p:extLst>
          </p:nvPr>
        </p:nvGraphicFramePr>
        <p:xfrm>
          <a:off x="1691680" y="188640"/>
          <a:ext cx="576064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376772"/>
            <a:ext cx="7128793" cy="534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2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9574978"/>
              </p:ext>
            </p:extLst>
          </p:nvPr>
        </p:nvGraphicFramePr>
        <p:xfrm>
          <a:off x="2411760" y="188640"/>
          <a:ext cx="43924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128792" cy="53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76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2125309"/>
              </p:ext>
            </p:extLst>
          </p:nvPr>
        </p:nvGraphicFramePr>
        <p:xfrm>
          <a:off x="2051720" y="116633"/>
          <a:ext cx="496855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94774"/>
            <a:ext cx="5016557" cy="376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0935"/>
            <a:ext cx="4824536" cy="373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8224433"/>
              </p:ext>
            </p:extLst>
          </p:nvPr>
        </p:nvGraphicFramePr>
        <p:xfrm>
          <a:off x="1916088" y="0"/>
          <a:ext cx="4672136" cy="119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78538"/>
            <a:ext cx="4230522" cy="307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78" y="1078538"/>
            <a:ext cx="3677715" cy="366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8904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2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01475316"/>
              </p:ext>
            </p:extLst>
          </p:nvPr>
        </p:nvGraphicFramePr>
        <p:xfrm>
          <a:off x="2010282" y="-25493"/>
          <a:ext cx="4505933" cy="129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340768"/>
            <a:ext cx="3360374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933056"/>
            <a:ext cx="3085478" cy="2650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61" y="1340768"/>
            <a:ext cx="3504034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0" y="3861048"/>
            <a:ext cx="3096344" cy="2708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2968872" cy="42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22099008"/>
              </p:ext>
            </p:extLst>
          </p:nvPr>
        </p:nvGraphicFramePr>
        <p:xfrm>
          <a:off x="1260409" y="1"/>
          <a:ext cx="6407935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4" y="1412775"/>
            <a:ext cx="3469406" cy="2602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03" y="1412775"/>
            <a:ext cx="3469405" cy="2602055"/>
          </a:xfrm>
          <a:prstGeom prst="rect">
            <a:avLst/>
          </a:prstGeom>
        </p:spPr>
      </p:pic>
      <p:pic>
        <p:nvPicPr>
          <p:cNvPr id="3074" name="Picture 2" descr="C:\Documents and Settings\User\Рабочий стол\скинутое\DSCN17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6" y="4077072"/>
            <a:ext cx="3453814" cy="25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03" y="4112735"/>
            <a:ext cx="3469405" cy="260205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69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127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luba62</cp:lastModifiedBy>
  <cp:revision>33</cp:revision>
  <dcterms:created xsi:type="dcterms:W3CDTF">2018-01-14T13:48:37Z</dcterms:created>
  <dcterms:modified xsi:type="dcterms:W3CDTF">2018-01-24T15:05:22Z</dcterms:modified>
</cp:coreProperties>
</file>