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1" r:id="rId4"/>
    <p:sldId id="257" r:id="rId5"/>
    <p:sldId id="260" r:id="rId6"/>
    <p:sldId id="259" r:id="rId7"/>
    <p:sldId id="262" r:id="rId8"/>
    <p:sldId id="261" r:id="rId9"/>
    <p:sldId id="264" r:id="rId10"/>
    <p:sldId id="263" r:id="rId11"/>
    <p:sldId id="266" r:id="rId12"/>
    <p:sldId id="265" r:id="rId13"/>
    <p:sldId id="267" r:id="rId14"/>
    <p:sldId id="268" r:id="rId15"/>
    <p:sldId id="270" r:id="rId16"/>
    <p:sldId id="272" r:id="rId17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101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71" autoAdjust="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10CA6-5C68-4655-9B3D-FE5FBB412E18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8088-52D5-4D85-B14C-D68D59E87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063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10CA6-5C68-4655-9B3D-FE5FBB412E18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8088-52D5-4D85-B14C-D68D59E87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68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10CA6-5C68-4655-9B3D-FE5FBB412E18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8088-52D5-4D85-B14C-D68D59E87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24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10CA6-5C68-4655-9B3D-FE5FBB412E18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8088-52D5-4D85-B14C-D68D59E87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767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10CA6-5C68-4655-9B3D-FE5FBB412E18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8088-52D5-4D85-B14C-D68D59E87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35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10CA6-5C68-4655-9B3D-FE5FBB412E18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8088-52D5-4D85-B14C-D68D59E87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036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10CA6-5C68-4655-9B3D-FE5FBB412E18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8088-52D5-4D85-B14C-D68D59E87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07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10CA6-5C68-4655-9B3D-FE5FBB412E18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8088-52D5-4D85-B14C-D68D59E87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27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10CA6-5C68-4655-9B3D-FE5FBB412E18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8088-52D5-4D85-B14C-D68D59E87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482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10CA6-5C68-4655-9B3D-FE5FBB412E18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8088-52D5-4D85-B14C-D68D59E87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749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10CA6-5C68-4655-9B3D-FE5FBB412E18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8088-52D5-4D85-B14C-D68D59E87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914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10CA6-5C68-4655-9B3D-FE5FBB412E18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D8088-52D5-4D85-B14C-D68D59E87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30.png"/><Relationship Id="rId4" Type="http://schemas.openxmlformats.org/officeDocument/2006/relationships/image" Target="../media/image4.jpe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10" Type="http://schemas.openxmlformats.org/officeDocument/2006/relationships/image" Target="../media/image29.png"/><Relationship Id="rId4" Type="http://schemas.openxmlformats.org/officeDocument/2006/relationships/image" Target="../media/image13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33.png"/><Relationship Id="rId4" Type="http://schemas.openxmlformats.org/officeDocument/2006/relationships/image" Target="../media/image4.jpe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10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12" Type="http://schemas.openxmlformats.org/officeDocument/2006/relationships/image" Target="../media/image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5.png"/><Relationship Id="rId11" Type="http://schemas.openxmlformats.org/officeDocument/2006/relationships/image" Target="../media/image21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13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nagold.ru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ed-kopilka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4.jpe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image" Target="../media/image4.jpe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10" Type="http://schemas.openxmlformats.org/officeDocument/2006/relationships/image" Target="../media/image22.png"/><Relationship Id="rId4" Type="http://schemas.openxmlformats.org/officeDocument/2006/relationships/image" Target="../media/image13.png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5.png"/><Relationship Id="rId4" Type="http://schemas.openxmlformats.org/officeDocument/2006/relationships/image" Target="../media/image4.jpe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10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2berega.spb.ru/content/media/pic/std/1000000/294000/293914-1873cebfb4c7fb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5882" y="1"/>
            <a:ext cx="944822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15714" y="1412776"/>
            <a:ext cx="73484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Подарки для Ёжика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(фруктовые загадки)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Picture 93" descr="http://groupava1.mycdn.me/getImage?photoId=452750676661&amp;photoType=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65292" y="310169"/>
            <a:ext cx="576064" cy="5760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623098" y="225514"/>
            <a:ext cx="40502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 Международный конкурс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"Радуга презентаций - 2014"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71592" y="5373216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Автор: </a:t>
            </a:r>
          </a:p>
          <a:p>
            <a:r>
              <a:rPr lang="ru-RU" b="1" dirty="0" err="1" smtClean="0">
                <a:solidFill>
                  <a:srgbClr val="FF0000"/>
                </a:solidFill>
                <a:latin typeface="Comic Sans MS" pitchFamily="66" charset="0"/>
              </a:rPr>
              <a:t>Л.А.Шаймухаметова</a:t>
            </a:r>
            <a:endParaRPr lang="ru-RU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9" name="Picture 9" descr="C:\Users\Наталья\Desktop\zelapp03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61868" flipH="1">
            <a:off x="601699" y="4438286"/>
            <a:ext cx="2138008" cy="186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90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7252" y="-1"/>
            <a:ext cx="9275628" cy="7403090"/>
            <a:chOff x="-7252" y="-1"/>
            <a:chExt cx="9275628" cy="7403090"/>
          </a:xfrm>
        </p:grpSpPr>
        <p:pic>
          <p:nvPicPr>
            <p:cNvPr id="1027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01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26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019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644" y="-1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52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3749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74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767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2" y="185737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01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26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019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644" y="3688338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52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3749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74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767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2" y="5545713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Группа 3"/>
          <p:cNvGrpSpPr/>
          <p:nvPr/>
        </p:nvGrpSpPr>
        <p:grpSpPr>
          <a:xfrm>
            <a:off x="467544" y="398886"/>
            <a:ext cx="8339586" cy="6301064"/>
            <a:chOff x="467544" y="398886"/>
            <a:chExt cx="8339586" cy="6301064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99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7705" y="39888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7800" y="39971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5269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0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4475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43689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619" y="416695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2" name="Picture 1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768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3" name="Picture 1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32129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4" name="Picture 2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227687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5" name="Picture 2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1340768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6" name="Picture 2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8138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7" name="Picture 2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5041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8" name="Picture 2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618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1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0" name="Picture 2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50131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1" name="Picture 2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4137314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2" name="Picture 2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6407" y="227095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6733" y="227095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4" name="Picture 3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271" y="227095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5" name="Picture 3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7744" y="227095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6" name="Picture 3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2970" y="227094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7" name="Picture 3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4694" y="227687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8" name="Picture 3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4694" y="3208337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9" name="Picture 3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5702" y="594927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0" name="Picture 3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8932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1" name="Picture 3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2511" y="41373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2" name="Picture 3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960" y="227687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3" name="Picture 3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156" y="227687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4" name="Picture 4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1759" y="411825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5" name="Picture 4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156" y="413731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6" name="Picture 4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99" y="320833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7" name="Picture 4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1701" y="411826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8" name="Picture 4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371" y="50131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9" name="Picture 4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2090" y="5949278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0" name="Picture 4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8418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1" name="Picture 4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432" y="413731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2" name="Picture 4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2194" y="5949277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6" name="Picture 2" descr="C:\Users\Наталья\Desktop\redapp038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4875" y="4118259"/>
              <a:ext cx="704057" cy="743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3" name="Picture 4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95101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5" name="Picture 52" descr="C:\Users\Наталья\Desktop\8ed144cdf1f6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0191" y="4671727"/>
            <a:ext cx="891994" cy="108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1583" y="2359681"/>
            <a:ext cx="113982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Наталья\Desktop\Наташина папка\смешарики\35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804633"/>
            <a:ext cx="4031529" cy="4296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88689" y="68477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64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12 -4.0148E-6 C 0.01355 0.00995 0.01511 0.01712 0.01928 0.02567 C 0.02032 0.0902 0.02188 0.15148 0.02431 0.21531 C 0.02379 0.22873 0.0257 0.29094 0.01112 0.30366 C 0.01007 0.30574 0.00921 0.30828 0.00799 0.31013 C 0.0066 0.31175 0.00417 0.31221 0.00296 0.3143 C 0.00174 0.31592 0.00244 0.31892 0.00139 0.32077 C 0.0007 0.32216 -0.01215 0.33719 -0.01336 0.33812 C -0.02465 0.34552 -0.04427 0.34737 -0.0559 0.34899 C -0.07413 0.35639 -0.09826 0.35315 -0.11631 0.35315 " pathEditMode="relative" rAng="0" ptsTypes="fffffffffA">
                                      <p:cBhvr>
                                        <p:cTn id="6" dur="20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42" y="178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34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0" y="-271463"/>
            <a:ext cx="9272588" cy="740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Наталья\Desktop\Наташина папка\смешарики\86f7b016737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-182958" y="3722717"/>
            <a:ext cx="2917635" cy="314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Наталья\Desktop\e0735f7ab2b8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4804" y="897041"/>
            <a:ext cx="2019747" cy="223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 flipH="1">
            <a:off x="2706594" y="4029665"/>
            <a:ext cx="3521587" cy="1726424"/>
          </a:xfrm>
          <a:prstGeom prst="wedgeRoundRectCallout">
            <a:avLst/>
          </a:prstGeom>
          <a:solidFill>
            <a:srgbClr val="FF7C80"/>
          </a:solidFill>
          <a:ln>
            <a:solidFill>
              <a:srgbClr val="F010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7C80"/>
              </a:solidFill>
            </a:endParaRPr>
          </a:p>
        </p:txBody>
      </p:sp>
      <p:pic>
        <p:nvPicPr>
          <p:cNvPr id="1026" name="Picture 2" descr="C:\Users\Наталья\Desktop\0_88a58_e96c92d3_orig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4301" y="491903"/>
            <a:ext cx="1799217" cy="304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39209" y="4231157"/>
            <a:ext cx="38697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1900" dirty="0">
                <a:solidFill>
                  <a:srgbClr val="FF0000"/>
                </a:solidFill>
                <a:latin typeface="Comic Sans MS" pitchFamily="66" charset="0"/>
              </a:rPr>
              <a:t>Абрикоса лучший друг.</a:t>
            </a:r>
            <a:br>
              <a:rPr lang="ru-RU" sz="19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1900" dirty="0">
                <a:solidFill>
                  <a:srgbClr val="FF0000"/>
                </a:solidFill>
                <a:latin typeface="Comic Sans MS" pitchFamily="66" charset="0"/>
              </a:rPr>
              <a:t>Рыженький, с пушком вокруг.</a:t>
            </a:r>
            <a:br>
              <a:rPr lang="ru-RU" sz="19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1900" dirty="0">
                <a:solidFill>
                  <a:srgbClr val="FF0000"/>
                </a:solidFill>
                <a:latin typeface="Comic Sans MS" pitchFamily="66" charset="0"/>
              </a:rPr>
              <a:t>Крупный, ароматный</a:t>
            </a:r>
            <a:br>
              <a:rPr lang="ru-RU" sz="19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1900" dirty="0">
                <a:solidFill>
                  <a:srgbClr val="FF0000"/>
                </a:solidFill>
                <a:latin typeface="Comic Sans MS" pitchFamily="66" charset="0"/>
              </a:rPr>
              <a:t>И на вкус приятный.</a:t>
            </a:r>
            <a:endParaRPr lang="ru-RU" sz="19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081" name="Picture 9" descr="C:\Users\Наталья\Desktop\zelapp03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61868" flipH="1">
            <a:off x="3141292" y="4128667"/>
            <a:ext cx="2138008" cy="186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Наталья\Desktop\2c2c9dd4c947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796" y="980729"/>
            <a:ext cx="230374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Наталья\Desktop\Наташина папка\смешарики\35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1" y="3710685"/>
            <a:ext cx="2812139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953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07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7252" y="-1"/>
            <a:ext cx="9275628" cy="7403090"/>
            <a:chOff x="-7252" y="-1"/>
            <a:chExt cx="9275628" cy="7403090"/>
          </a:xfrm>
        </p:grpSpPr>
        <p:pic>
          <p:nvPicPr>
            <p:cNvPr id="1027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01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26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019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644" y="-1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52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3749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74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767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2" y="185737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01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26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019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644" y="3688338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52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3749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74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767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2" y="5545713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Группа 3"/>
          <p:cNvGrpSpPr/>
          <p:nvPr/>
        </p:nvGrpSpPr>
        <p:grpSpPr>
          <a:xfrm>
            <a:off x="467544" y="398886"/>
            <a:ext cx="8339586" cy="6301064"/>
            <a:chOff x="467544" y="398886"/>
            <a:chExt cx="8339586" cy="6301064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99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7705" y="39888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7800" y="39971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5269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0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4475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43689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619" y="416695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2" name="Picture 1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768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3" name="Picture 1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32129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4" name="Picture 2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227687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5" name="Picture 2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1340768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6" name="Picture 2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8138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7" name="Picture 2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5041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8" name="Picture 2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618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1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0" name="Picture 2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50131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1" name="Picture 2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4137314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2" name="Picture 2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6407" y="227095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6733" y="227095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4" name="Picture 3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271" y="227095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5" name="Picture 3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7744" y="227095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6" name="Picture 3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2970" y="227094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7" name="Picture 3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4694" y="227687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8" name="Picture 3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4694" y="3208337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9" name="Picture 3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5702" y="594927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0" name="Picture 3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8932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1" name="Picture 3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2511" y="41373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2" name="Picture 3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960" y="227687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3" name="Picture 3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156" y="227687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4" name="Picture 4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1759" y="411825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5" name="Picture 4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156" y="413731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6" name="Picture 4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99" y="320833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7" name="Picture 4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1701" y="411826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8" name="Picture 4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371" y="50131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9" name="Picture 4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2090" y="5949278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0" name="Picture 4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8418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1" name="Picture 4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432" y="413731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2" name="Picture 4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2194" y="5949277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6" name="Picture 2" descr="C:\Users\Наталья\Desktop\redapp038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4875" y="4118259"/>
              <a:ext cx="704057" cy="743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3" name="Picture 4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95101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4" name="Picture 5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2816" y="3580604"/>
            <a:ext cx="923029" cy="963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0" name="Picture 5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648161" y="4591772"/>
            <a:ext cx="113982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Наталья\Desktop\Наташина папка\смешарики\20d3e164dd4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5484" y="1340768"/>
            <a:ext cx="6555747" cy="542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28196" y="70198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7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6346E-6 C 0.01562 -0.01988 0.01423 -0.01063 0.01041 -0.03145 C 0.00885 -0.04741 0.00885 -0.06429 0.0059 -0.07978 C 0.00434 -0.10407 0.00434 -0.13575 -0.00417 -0.15679 C -0.00591 -0.1679 -0.00712 -0.17206 -0.01302 -0.17853 C -0.0165 -0.19565 -0.01354 -0.1901 -0.02031 -0.19773 C -0.02257 -0.20975 -0.01997 -0.20166 -0.02622 -0.20744 C -0.03629 -0.21669 -0.04566 -0.22826 -0.05695 -0.23404 C -0.06476 -0.24791 -0.08091 -0.24907 -0.09184 -0.25092 C -0.10261 -0.25531 -0.11337 -0.26179 -0.12379 -0.2678 C -0.13316 -0.27266 -0.14341 -0.26919 -0.15295 -0.27012 C -0.17014 -0.26919 -0.18716 -0.26919 -0.20417 -0.2678 C -0.21146 -0.26734 -0.22413 -0.26017 -0.23038 -0.25809 C -0.24566 -0.25277 -0.26146 -0.25323 -0.27691 -0.25323 " pathEditMode="relative" rAng="0" ptsTypes="fffffffffffffA">
                                      <p:cBhvr>
                                        <p:cTn id="6" dur="20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73" y="-136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81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0" y="-271463"/>
            <a:ext cx="9272588" cy="740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Наталья\Desktop\Наташина папка\смешарики\86f7b016737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-182958" y="3722717"/>
            <a:ext cx="2917635" cy="314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Наталья\Desktop\e0735f7ab2b8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2920" y="892397"/>
            <a:ext cx="2019747" cy="223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 flipH="1">
            <a:off x="2706593" y="4029664"/>
            <a:ext cx="3521587" cy="1919615"/>
          </a:xfrm>
          <a:prstGeom prst="wedgeRoundRectCallout">
            <a:avLst/>
          </a:prstGeom>
          <a:solidFill>
            <a:srgbClr val="FF7C80"/>
          </a:solidFill>
          <a:ln>
            <a:solidFill>
              <a:srgbClr val="F010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7C8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39209" y="4231157"/>
            <a:ext cx="386975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 </a:t>
            </a:r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>Фрукт ворсисто-бархатистый</a:t>
            </a:r>
            <a:br>
              <a:rPr lang="ru-RU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>Снимешь </a:t>
            </a: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шкурку- </a:t>
            </a:r>
            <a:r>
              <a:rPr lang="ru-RU" b="1" dirty="0" err="1" smtClean="0">
                <a:solidFill>
                  <a:srgbClr val="FF0000"/>
                </a:solidFill>
                <a:latin typeface="Comic Sans MS" pitchFamily="66" charset="0"/>
              </a:rPr>
              <a:t>сладкокислый</a:t>
            </a:r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>Снаружи с картофелем схож</a:t>
            </a:r>
            <a:br>
              <a:rPr lang="ru-RU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>Внутри на крыжовник </a:t>
            </a: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похож</a:t>
            </a:r>
            <a:endParaRPr lang="ru-RU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081" name="Picture 9" descr="C:\Users\Наталья\Desktop\zelapp03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61868" flipH="1">
            <a:off x="3144939" y="4253813"/>
            <a:ext cx="2138008" cy="186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Наталья\Desktop\2c2c9dd4c947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734" y="980729"/>
            <a:ext cx="230374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0353" y="925802"/>
            <a:ext cx="1914525" cy="202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C:\Users\Наталья\Desktop\Наташина папка\смешарики\8e6824e6fa34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3489343"/>
            <a:ext cx="2682087" cy="355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18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7252" y="-1"/>
            <a:ext cx="9275628" cy="7403090"/>
            <a:chOff x="-7252" y="-1"/>
            <a:chExt cx="9275628" cy="7403090"/>
          </a:xfrm>
        </p:grpSpPr>
        <p:pic>
          <p:nvPicPr>
            <p:cNvPr id="1027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01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26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019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644" y="-1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52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3749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74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767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2" y="185737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01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26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019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644" y="3688338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52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3749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74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767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2" y="5545713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Группа 3"/>
          <p:cNvGrpSpPr/>
          <p:nvPr/>
        </p:nvGrpSpPr>
        <p:grpSpPr>
          <a:xfrm>
            <a:off x="467544" y="398886"/>
            <a:ext cx="8339586" cy="6301064"/>
            <a:chOff x="467544" y="398886"/>
            <a:chExt cx="8339586" cy="6301064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99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7705" y="39888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7800" y="39971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5269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0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4475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43689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619" y="416695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2" name="Picture 18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768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3" name="Picture 19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32129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4" name="Picture 2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227687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5" name="Picture 21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1340768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6" name="Picture 2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8138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7" name="Picture 2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5041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8" name="Picture 24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618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1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0" name="Picture 26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50131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1" name="Picture 27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4137314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2" name="Picture 28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6407" y="227095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6733" y="227095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4" name="Picture 3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271" y="227095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5" name="Picture 31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7744" y="227095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6" name="Picture 3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2970" y="227094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7" name="Picture 3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4694" y="227687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8" name="Picture 34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4694" y="3208337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9" name="Picture 35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5702" y="594927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0" name="Picture 36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8932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1" name="Picture 37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2511" y="41373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2" name="Picture 38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960" y="227687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3" name="Picture 39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156" y="227687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4" name="Picture 4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1759" y="411825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5" name="Picture 41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156" y="413731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6" name="Picture 4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99" y="320833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7" name="Picture 4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1701" y="411826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8" name="Picture 44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371" y="50131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9" name="Picture 45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2090" y="5949278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0" name="Picture 46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8418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1" name="Picture 47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432" y="413731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2" name="Picture 48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2194" y="5949277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6" name="Picture 2" descr="C:\Users\Наталья\Desktop\redapp038.pn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4875" y="4118259"/>
              <a:ext cx="704057" cy="743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3" name="Picture 49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95101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80" name="Picture 5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267744" y="3208336"/>
            <a:ext cx="113982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675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2.0444E-6 C 0.00538 0.0333 0.00295 0.09066 -0.00504 0.1272 C -0.00625 0.14547 -0.00539 0.16536 -0.01754 0.1716 C -0.02639 0.18085 -0.03386 0.19195 -0.04271 0.2012 C -0.04653 0.20514 -0.05157 0.20514 -0.05539 0.20699 C -0.06702 0.22017 -0.08177 0.22225 -0.09514 0.22803 C -0.11337 0.23613 -0.11615 0.23983 -0.13473 0.24306 C -0.17552 0.23705 -0.21667 0.23751 -0.25747 0.23404 C -0.30695 0.23613 -0.35209 0.23913 -0.40139 0.23404 C -0.42136 0.22526 -0.40608 0.23081 -0.44827 0.23081 " pathEditMode="relative" rAng="0" ptsTypes="fffffffffA">
                                      <p:cBhvr>
                                        <p:cTn id="6" dur="20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31" y="12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0" y="-271463"/>
            <a:ext cx="9272588" cy="740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Наталья\Desktop\Наташина папка\смешарики\youloveit_ru_smeshariki_kartinki10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9166" y="404664"/>
            <a:ext cx="4931461" cy="55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703180"/>
            <a:ext cx="1836497" cy="1941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7" descr="C:\Users\Наталья\Desktop\e0735f7ab2b8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5998" y="3429000"/>
            <a:ext cx="1796643" cy="198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Наталья\Desktop\0_88a58_e96c92d3_orig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244616">
            <a:off x="984338" y="3360641"/>
            <a:ext cx="1656941" cy="280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Наталья\Desktop\04992c0779f8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508104" y="4359554"/>
            <a:ext cx="1666423" cy="1794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Наталья\Desktop\2c2c9dd4c947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5476" y="4963713"/>
            <a:ext cx="1962453" cy="165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641033" y="6705197"/>
            <a:ext cx="609600" cy="609600"/>
          </a:xfrm>
          <a:prstGeom prst="rect">
            <a:avLst/>
          </a:prstGeom>
        </p:spPr>
      </p:pic>
      <p:pic>
        <p:nvPicPr>
          <p:cNvPr id="10" name="Picture 9" descr="C:\Users\Наталья\Desktop\zelapp03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61868" flipH="1">
            <a:off x="7418431" y="5371021"/>
            <a:ext cx="1311391" cy="114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40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0" y="-271463"/>
            <a:ext cx="9272588" cy="740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3717031"/>
            <a:ext cx="74168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002060"/>
                </a:solidFill>
                <a:latin typeface="Comic Sans MS" pitchFamily="66" charset="0"/>
              </a:rPr>
              <a:t>Источники: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k-TM" sz="3200" b="1" u="sng" dirty="0">
                <a:solidFill>
                  <a:srgbClr val="002060"/>
                </a:solidFill>
                <a:latin typeface="Comic Sans MS" pitchFamily="66" charset="0"/>
                <a:hlinkClick r:id="rId3"/>
              </a:rPr>
              <a:t>http://www.lenagold.ru</a:t>
            </a:r>
            <a:r>
              <a:rPr lang="tk-TM" sz="3200" b="1" u="sng" dirty="0" smtClean="0">
                <a:solidFill>
                  <a:srgbClr val="002060"/>
                </a:solidFill>
                <a:latin typeface="Comic Sans MS" pitchFamily="66" charset="0"/>
                <a:hlinkClick r:id="rId3"/>
              </a:rPr>
              <a:t>/</a:t>
            </a:r>
            <a:endParaRPr lang="tk-TM" sz="3200" b="1" u="sng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tk-TM" sz="3200" b="1" u="sng" dirty="0">
                <a:solidFill>
                  <a:srgbClr val="002060"/>
                </a:solidFill>
                <a:latin typeface="Comic Sans MS" pitchFamily="66" charset="0"/>
                <a:hlinkClick r:id="rId4"/>
              </a:rPr>
              <a:t>http://ped-kopilka.ru</a:t>
            </a:r>
            <a:r>
              <a:rPr lang="tk-TM" sz="3200" b="1" u="sng" dirty="0" smtClean="0">
                <a:solidFill>
                  <a:srgbClr val="002060"/>
                </a:solidFill>
                <a:latin typeface="Comic Sans MS" pitchFamily="66" charset="0"/>
                <a:hlinkClick r:id="rId4"/>
              </a:rPr>
              <a:t>/</a:t>
            </a:r>
            <a:endParaRPr lang="tk-TM" sz="3200" b="1" u="sng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tk-TM" sz="3200" b="1" u="sng" dirty="0">
                <a:solidFill>
                  <a:srgbClr val="002060"/>
                </a:solidFill>
                <a:latin typeface="Comic Sans MS" pitchFamily="66" charset="0"/>
              </a:rPr>
              <a:t>http://www.photoknopa.ru/</a:t>
            </a:r>
            <a:endParaRPr lang="ru-RU" sz="3200" b="1" u="sng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82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2berega.spb.ru/content/media/pic/std/1000000/294000/293914-1873cebfb4c7fb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5882" y="1"/>
            <a:ext cx="944822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97422" y="404664"/>
            <a:ext cx="496482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Подарки для Ёжика </a:t>
            </a:r>
          </a:p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(фруктовые загадки)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6680" y="1630554"/>
            <a:ext cx="7848872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Цель игры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развитие логического мышления 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 детей дошкольного возраста</a:t>
            </a: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60042" y="3050317"/>
            <a:ext cx="1728192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4+</a:t>
            </a:r>
            <a:endParaRPr lang="ru-RU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0241" y="2745416"/>
            <a:ext cx="54726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Дорогие друзья!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Будьте внимательны при смене слайдов презентации. Если необходимо перейти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на следующий слайд – нажмите картинку  </a:t>
            </a:r>
          </a:p>
          <a:p>
            <a:pPr algn="ctr"/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Если такой картинки нет,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то смена слайдов происходит автоматически.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Отгадывая загадки, кликайте левой кнопкой мыши по картинке-отгадке.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Желаем удачи!</a:t>
            </a:r>
          </a:p>
          <a:p>
            <a:pPr algn="r"/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Смешарики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2" name="Picture 9" descr="C:\Users\Наталья\Desktop\zelapp03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61868" flipH="1">
            <a:off x="2322404" y="3936151"/>
            <a:ext cx="859471" cy="75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C:\Users\Наталья\Desktop\zelapp03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61868" flipH="1">
            <a:off x="6673687" y="4652876"/>
            <a:ext cx="2138008" cy="186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69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7252" y="-1"/>
            <a:ext cx="9275628" cy="7403090"/>
            <a:chOff x="-7252" y="-1"/>
            <a:chExt cx="9275628" cy="7403090"/>
          </a:xfrm>
        </p:grpSpPr>
        <p:pic>
          <p:nvPicPr>
            <p:cNvPr id="3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01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26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019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644" y="-1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52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3749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74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767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2" y="185737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01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26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019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644" y="3688338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52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3749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74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767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2" y="5545713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 descr="C:\Users\Наталья\Desktop\Наташина папка\смешарики\post-11-132895092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233" y="531655"/>
            <a:ext cx="5438768" cy="596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12160" y="72454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0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5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7252" y="-1"/>
            <a:ext cx="9275628" cy="7403090"/>
            <a:chOff x="-7252" y="-1"/>
            <a:chExt cx="9275628" cy="7403090"/>
          </a:xfrm>
        </p:grpSpPr>
        <p:pic>
          <p:nvPicPr>
            <p:cNvPr id="1027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01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26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019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644" y="-1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52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3749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74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767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2" y="185737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01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26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019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644" y="3688338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52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3749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74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767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2" y="5545713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Группа 3"/>
          <p:cNvGrpSpPr/>
          <p:nvPr/>
        </p:nvGrpSpPr>
        <p:grpSpPr>
          <a:xfrm>
            <a:off x="467544" y="398886"/>
            <a:ext cx="8339586" cy="6301064"/>
            <a:chOff x="467544" y="398886"/>
            <a:chExt cx="8339586" cy="6301064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99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7705" y="39888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7800" y="39971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5269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0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4475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43689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619" y="416695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2" name="Picture 1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768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3" name="Picture 1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32129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4" name="Picture 2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227687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5" name="Picture 2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1340768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6" name="Picture 2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8138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7" name="Picture 2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5041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8" name="Picture 2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618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1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0" name="Picture 2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50131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1" name="Picture 2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4137314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2" name="Picture 2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6407" y="227095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6733" y="227095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4" name="Picture 3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271" y="227095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5" name="Picture 3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7744" y="227095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6" name="Picture 3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2970" y="227094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7" name="Picture 3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4694" y="227687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8" name="Picture 3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4694" y="3208337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9" name="Picture 3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5702" y="594927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0" name="Picture 3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8932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1" name="Picture 3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2511" y="41373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2" name="Picture 3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960" y="227687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3" name="Picture 3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156" y="227687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4" name="Picture 4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1759" y="411825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5" name="Picture 4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156" y="413731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6" name="Picture 4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99" y="320833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7" name="Picture 4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1701" y="411826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8" name="Picture 4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371" y="50131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9" name="Picture 4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2090" y="5949278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0" name="Picture 4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8418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1" name="Picture 4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432" y="413731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2" name="Picture 4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2194" y="5949277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6" name="Picture 2" descr="C:\Users\Наталья\Desktop\redapp038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4875" y="4118259"/>
              <a:ext cx="704057" cy="743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3" name="Picture 4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95101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76" name="Picture 52" descr="C:\Users\Наталья\Desktop\8ed144cdf1f6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2530" y="1097879"/>
            <a:ext cx="891994" cy="108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658" y="1039776"/>
            <a:ext cx="113982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1" name="Picture 5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8195" y="946734"/>
            <a:ext cx="4635128" cy="6140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623396" y="6699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8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0.12414 0.003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55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0" y="-271463"/>
            <a:ext cx="9272588" cy="740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Наталья\Desktop\Наташина папка\смешарики\86f7b016737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-116160" y="3881127"/>
            <a:ext cx="2917635" cy="314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Наталья\Desktop\Наташина папка\смешарики\8e6824e6fa34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3489343"/>
            <a:ext cx="2682087" cy="355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1914525" cy="202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 descr="C:\Users\Наталья\Desktop\04992c0779f8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967342"/>
            <a:ext cx="1942189" cy="209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Наталья\Desktop\e0735f7ab2b8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4804" y="897041"/>
            <a:ext cx="2019747" cy="223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2775076" y="3862817"/>
            <a:ext cx="3368244" cy="1592540"/>
            <a:chOff x="2775076" y="3862817"/>
            <a:chExt cx="3368244" cy="1592540"/>
          </a:xfrm>
        </p:grpSpPr>
        <p:sp>
          <p:nvSpPr>
            <p:cNvPr id="2" name="Скругленная прямоугольная выноска 1"/>
            <p:cNvSpPr/>
            <p:nvPr/>
          </p:nvSpPr>
          <p:spPr>
            <a:xfrm flipH="1">
              <a:off x="2775076" y="3862817"/>
              <a:ext cx="3368244" cy="1592540"/>
            </a:xfrm>
            <a:prstGeom prst="wedgeRoundRectCallout">
              <a:avLst/>
            </a:prstGeom>
            <a:solidFill>
              <a:srgbClr val="FF7C80"/>
            </a:solidFill>
            <a:ln>
              <a:solidFill>
                <a:srgbClr val="F01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7C8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801475" y="4058922"/>
              <a:ext cx="334184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F01010"/>
                  </a:solidFill>
                  <a:latin typeface="Comic Sans MS" pitchFamily="66" charset="0"/>
                </a:rPr>
                <a:t>Яркий, сладкий, налитой,</a:t>
              </a:r>
            </a:p>
            <a:p>
              <a:pPr algn="ctr"/>
              <a:r>
                <a:rPr lang="ru-RU" b="1" dirty="0" smtClean="0">
                  <a:solidFill>
                    <a:srgbClr val="F01010"/>
                  </a:solidFill>
                  <a:latin typeface="Comic Sans MS" pitchFamily="66" charset="0"/>
                </a:rPr>
                <a:t>Весь в обложке золотой.</a:t>
              </a:r>
            </a:p>
            <a:p>
              <a:pPr algn="ctr"/>
              <a:r>
                <a:rPr lang="ru-RU" b="1" dirty="0" smtClean="0">
                  <a:solidFill>
                    <a:srgbClr val="F01010"/>
                  </a:solidFill>
                  <a:latin typeface="Comic Sans MS" pitchFamily="66" charset="0"/>
                </a:rPr>
                <a:t>Не с конфетной фабрики-</a:t>
              </a:r>
            </a:p>
            <a:p>
              <a:pPr algn="ctr"/>
              <a:r>
                <a:rPr lang="ru-RU" b="1" dirty="0" smtClean="0">
                  <a:solidFill>
                    <a:srgbClr val="F01010"/>
                  </a:solidFill>
                  <a:latin typeface="Comic Sans MS" pitchFamily="66" charset="0"/>
                </a:rPr>
                <a:t>Из далекой Африки.</a:t>
              </a:r>
              <a:endParaRPr lang="ru-RU" b="1" dirty="0">
                <a:solidFill>
                  <a:srgbClr val="F01010"/>
                </a:solidFill>
                <a:latin typeface="Comic Sans MS" pitchFamily="66" charset="0"/>
              </a:endParaRPr>
            </a:p>
          </p:txBody>
        </p:sp>
      </p:grpSp>
      <p:pic>
        <p:nvPicPr>
          <p:cNvPr id="3081" name="Picture 9" descr="C:\Users\Наталья\Desktop\zelapp03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61868" flipH="1">
            <a:off x="3155881" y="4293096"/>
            <a:ext cx="2138008" cy="186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45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7252" y="-1"/>
            <a:ext cx="9275628" cy="7403090"/>
            <a:chOff x="-7252" y="-1"/>
            <a:chExt cx="9275628" cy="7403090"/>
          </a:xfrm>
        </p:grpSpPr>
        <p:pic>
          <p:nvPicPr>
            <p:cNvPr id="1027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01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26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019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644" y="-1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52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3749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74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767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2" y="185737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01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26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019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644" y="3688338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52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3749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74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767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2" y="5545713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Группа 3"/>
          <p:cNvGrpSpPr/>
          <p:nvPr/>
        </p:nvGrpSpPr>
        <p:grpSpPr>
          <a:xfrm>
            <a:off x="467544" y="398886"/>
            <a:ext cx="8339586" cy="6301064"/>
            <a:chOff x="467544" y="398886"/>
            <a:chExt cx="8339586" cy="6301064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99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7705" y="39888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7800" y="39971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5269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0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4475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43689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619" y="416695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2" name="Picture 1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768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3" name="Picture 1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32129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4" name="Picture 2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227687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5" name="Picture 2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1340768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6" name="Picture 2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8138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7" name="Picture 2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5041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8" name="Picture 2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618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1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0" name="Picture 2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50131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1" name="Picture 2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4137314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2" name="Picture 2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6407" y="227095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6733" y="227095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4" name="Picture 3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271" y="227095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5" name="Picture 3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7744" y="227095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6" name="Picture 3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2970" y="227094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7" name="Picture 3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4694" y="227687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8" name="Picture 3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4694" y="3208337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9" name="Picture 3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5702" y="594927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0" name="Picture 3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8932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1" name="Picture 3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2511" y="41373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2" name="Picture 3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960" y="227687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3" name="Picture 3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156" y="227687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4" name="Picture 4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1759" y="411825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5" name="Picture 4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156" y="413731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6" name="Picture 4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99" y="320833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7" name="Picture 4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1701" y="411826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8" name="Picture 4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371" y="50131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9" name="Picture 4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2090" y="5949278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0" name="Picture 4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8418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1" name="Picture 4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432" y="413731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2" name="Picture 4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2194" y="5949277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6" name="Picture 2" descr="C:\Users\Наталья\Desktop\redapp038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4875" y="4118259"/>
              <a:ext cx="704057" cy="743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3" name="Picture 4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95101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79" name="Picture 5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5160" y="1072998"/>
            <a:ext cx="8413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0" name="Picture 5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0042" y="1047637"/>
            <a:ext cx="113982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Наталья\Desktop\Наташина папка\смешарики\82417683_large_n_24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563" y="1792956"/>
            <a:ext cx="3932237" cy="432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41908" y="685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9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81481E-6 L 0.36527 0.001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64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16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0" y="-271463"/>
            <a:ext cx="9272588" cy="740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Наталья\Desktop\Наташина папка\смешарики\86f7b016737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-116160" y="3881127"/>
            <a:ext cx="2917635" cy="314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930714"/>
            <a:ext cx="1914525" cy="202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 descr="C:\Users\Наталья\Desktop\04992c0779f8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83568" y="967341"/>
            <a:ext cx="1941115" cy="209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Наталья\Desktop\e0735f7ab2b8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2523" y="826740"/>
            <a:ext cx="2019747" cy="223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 flipH="1">
            <a:off x="2775076" y="3862817"/>
            <a:ext cx="3368244" cy="1592540"/>
          </a:xfrm>
          <a:prstGeom prst="wedgeRoundRectCallout">
            <a:avLst/>
          </a:prstGeom>
          <a:solidFill>
            <a:srgbClr val="FF7C80"/>
          </a:solidFill>
          <a:ln>
            <a:solidFill>
              <a:srgbClr val="F010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7C8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01475" y="4058922"/>
            <a:ext cx="3341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Само с кулачок, </a:t>
            </a: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Красный бочок, </a:t>
            </a: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Потрогаешь - гладко, </a:t>
            </a: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Откусишь - сладко.</a:t>
            </a:r>
          </a:p>
        </p:txBody>
      </p:sp>
      <p:pic>
        <p:nvPicPr>
          <p:cNvPr id="10" name="Picture 9" descr="C:\Users\Наталья\Desktop\zelapp03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61868" flipH="1">
            <a:off x="3193987" y="4332635"/>
            <a:ext cx="2138008" cy="186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Наталья\Desktop\Наташина папка\смешарики\73209086_0_545b8_457ec575_XL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7487" y="3459654"/>
            <a:ext cx="3456513" cy="379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26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07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7252" y="-1"/>
            <a:ext cx="9275628" cy="7403090"/>
            <a:chOff x="-7252" y="-1"/>
            <a:chExt cx="9275628" cy="7403090"/>
          </a:xfrm>
        </p:grpSpPr>
        <p:pic>
          <p:nvPicPr>
            <p:cNvPr id="1027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01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26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019" y="0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644" y="-1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52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3749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74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767" y="1857375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2" y="185737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01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26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019" y="3688339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644" y="3688338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52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3749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5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74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6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767" y="5545714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7" descr="C:\Users\Наталья\Desktop\fruct8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2" y="5545713"/>
              <a:ext cx="1857375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Группа 3"/>
          <p:cNvGrpSpPr/>
          <p:nvPr/>
        </p:nvGrpSpPr>
        <p:grpSpPr>
          <a:xfrm>
            <a:off x="467544" y="398886"/>
            <a:ext cx="8339586" cy="6301064"/>
            <a:chOff x="467544" y="398886"/>
            <a:chExt cx="8339586" cy="6301064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99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7705" y="39888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7800" y="39971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5269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0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4475" y="43689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43689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619" y="416695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2" name="Picture 1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768" y="41669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3" name="Picture 1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32129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4" name="Picture 2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227687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5" name="Picture 2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1340768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6" name="Picture 2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8138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7" name="Picture 2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5041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8" name="Picture 2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618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1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0" name="Picture 2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50131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1" name="Picture 2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693" y="4137314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2" name="Picture 2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6407" y="227095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6733" y="227095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4" name="Picture 3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271" y="227095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5" name="Picture 3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7744" y="227095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6" name="Picture 3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2970" y="227094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7" name="Picture 3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4694" y="227687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8" name="Picture 3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4694" y="3208337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9" name="Picture 3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5702" y="594927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0" name="Picture 3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8932" y="59554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1" name="Picture 3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2511" y="4137313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2" name="Picture 3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960" y="227687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3" name="Picture 3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156" y="227687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4" name="Picture 4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1759" y="4118259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5" name="Picture 4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156" y="413731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6" name="Picture 4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99" y="320833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7" name="Picture 4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1701" y="411826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8" name="Picture 4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371" y="5013176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69" name="Picture 4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2090" y="5949278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0" name="Picture 4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8418" y="5949280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1" name="Picture 4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432" y="4137312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2" name="Picture 4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2194" y="5949277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6" name="Picture 2" descr="C:\Users\Наталья\Desktop\redapp038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4875" y="4118259"/>
              <a:ext cx="704057" cy="743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3" name="Picture 49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951011"/>
              <a:ext cx="70643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77" name="Picture 5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9619" y="3519842"/>
            <a:ext cx="923029" cy="963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0" name="Picture 5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1105" y="1054216"/>
            <a:ext cx="113982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C:\Users\Наталья\Desktop\Наташина папка\смешарики\NzhYJtqcrd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4520" y="946002"/>
            <a:ext cx="4981575" cy="597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67872" y="68942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16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 L 0.14618 0 C 0.21163 0 0.29323 0.05625 0.29323 0.10347 L 0.29323 0.20903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53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85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0" y="-271463"/>
            <a:ext cx="9272588" cy="740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Наталья\Desktop\Наташина папка\смешарики\86f7b016737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-182958" y="3722717"/>
            <a:ext cx="2917635" cy="314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Наталья\Desktop\e0735f7ab2b8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4804" y="897041"/>
            <a:ext cx="2019747" cy="223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 flipH="1">
            <a:off x="2706595" y="3862816"/>
            <a:ext cx="3521587" cy="2086464"/>
          </a:xfrm>
          <a:prstGeom prst="wedgeRoundRectCallout">
            <a:avLst/>
          </a:prstGeom>
          <a:solidFill>
            <a:srgbClr val="FF7C80"/>
          </a:solidFill>
          <a:ln>
            <a:solidFill>
              <a:srgbClr val="F010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7C80"/>
              </a:solidFill>
            </a:endParaRPr>
          </a:p>
        </p:txBody>
      </p:sp>
      <p:pic>
        <p:nvPicPr>
          <p:cNvPr id="1026" name="Picture 2" descr="C:\Users\Наталья\Desktop\0_88a58_e96c92d3_orig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4301" y="491903"/>
            <a:ext cx="1799217" cy="304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Наталья\Desktop\9a370e2a0d82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897041"/>
            <a:ext cx="1927774" cy="210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03738" y="4029165"/>
            <a:ext cx="34728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>В </a:t>
            </a:r>
            <a:r>
              <a:rPr lang="ru-RU" b="1" dirty="0" err="1">
                <a:solidFill>
                  <a:srgbClr val="FF0000"/>
                </a:solidFill>
                <a:latin typeface="Comic Sans MS" pitchFamily="66" charset="0"/>
              </a:rPr>
              <a:t>садочке</a:t>
            </a:r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> есть плод,</a:t>
            </a:r>
            <a:br>
              <a:rPr lang="ru-RU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>Он сладок, как мёд,</a:t>
            </a:r>
            <a:br>
              <a:rPr lang="ru-RU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>Румян, как калач,</a:t>
            </a:r>
            <a:br>
              <a:rPr lang="ru-RU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>Но не круглый, как мяч, -</a:t>
            </a:r>
            <a:br>
              <a:rPr lang="ru-RU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>Он под самой ножкой</a:t>
            </a:r>
            <a:br>
              <a:rPr lang="ru-RU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>Вытянут немножко.</a:t>
            </a:r>
          </a:p>
        </p:txBody>
      </p:sp>
      <p:pic>
        <p:nvPicPr>
          <p:cNvPr id="3081" name="Picture 9" descr="C:\Users\Наталья\Desktop\zelapp03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61868" flipH="1">
            <a:off x="3126733" y="4332637"/>
            <a:ext cx="2138008" cy="186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Наталья\Desktop\Наташина папка\смешарики\NzhYJtqcrd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625" y="3341941"/>
            <a:ext cx="3080948" cy="369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47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5ba02cc61686e378e7b57b86cca98cd6e37c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143</Words>
  <Application>Microsoft Office PowerPoint</Application>
  <PresentationFormat>Экран (4:3)</PresentationFormat>
  <Paragraphs>37</Paragraphs>
  <Slides>16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Компьютер</dc:creator>
  <cp:lastModifiedBy>luba62</cp:lastModifiedBy>
  <cp:revision>56</cp:revision>
  <dcterms:created xsi:type="dcterms:W3CDTF">2014-04-27T05:25:24Z</dcterms:created>
  <dcterms:modified xsi:type="dcterms:W3CDTF">2018-09-09T04:48:55Z</dcterms:modified>
</cp:coreProperties>
</file>