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57" r:id="rId5"/>
    <p:sldId id="260" r:id="rId6"/>
    <p:sldId id="259" r:id="rId7"/>
    <p:sldId id="262" r:id="rId8"/>
    <p:sldId id="261" r:id="rId9"/>
    <p:sldId id="264" r:id="rId10"/>
    <p:sldId id="263" r:id="rId11"/>
    <p:sldId id="266" r:id="rId12"/>
    <p:sldId id="265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1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6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3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3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8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1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0CA6-5C68-4655-9B3D-FE5FBB412E18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8088-52D5-4D85-B14C-D68D59E87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4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5.png"/><Relationship Id="rId11" Type="http://schemas.openxmlformats.org/officeDocument/2006/relationships/image" Target="../media/image21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-kopilk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4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2berega.spb.ru/content/media/pic/std/1000000/294000/293914-1873cebfb4c7f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82" y="1"/>
            <a:ext cx="94482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5714" y="1412776"/>
            <a:ext cx="73484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Подарки для Ёжика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(фруктовые загадки)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93" descr="http://groupava1.mycdn.me/getImage?photoId=452750676661&amp;photoType=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292" y="310169"/>
            <a:ext cx="576064" cy="5760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23098" y="225514"/>
            <a:ext cx="4050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Международный конкурс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"Радуга презентаций - 2014"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592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Автор: 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Л.А.Шаймухаметова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601699" y="4438286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1027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7544" y="398886"/>
            <a:ext cx="8339586" cy="6301064"/>
            <a:chOff x="467544" y="398886"/>
            <a:chExt cx="8339586" cy="63010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05" y="39888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0" y="39971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9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475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3689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9" y="416695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768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32129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134076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38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1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1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4137314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07" y="227095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33" y="227095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71" y="227095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44" y="227095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70" y="227094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320833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2" y="594927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32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511" y="41373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0" y="227687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27687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9" y="411825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41373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320833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701" y="411826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1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090" y="594927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2" y="413731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4" y="594927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 descr="C:\Users\Наталья\Desktop\redapp03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5" y="4118259"/>
              <a:ext cx="704057" cy="7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10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" name="Picture 52" descr="C:\Users\Наталья\Desktop\8ed144cdf1f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191" y="4671727"/>
            <a:ext cx="891994" cy="10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583" y="2359681"/>
            <a:ext cx="1139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Наталья\Desktop\Наташина папка\смешарики\3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04633"/>
            <a:ext cx="4031529" cy="42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88689" y="6847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2 -4.0148E-6 C 0.01355 0.00995 0.01511 0.01712 0.01928 0.02567 C 0.02032 0.0902 0.02188 0.15148 0.02431 0.21531 C 0.02379 0.22873 0.0257 0.29094 0.01112 0.30366 C 0.01007 0.30574 0.00921 0.30828 0.00799 0.31013 C 0.0066 0.31175 0.00417 0.31221 0.00296 0.3143 C 0.00174 0.31592 0.00244 0.31892 0.00139 0.32077 C 0.0007 0.32216 -0.01215 0.33719 -0.01336 0.33812 C -0.02465 0.34552 -0.04427 0.34737 -0.0559 0.34899 C -0.07413 0.35639 -0.09826 0.35315 -0.11631 0.35315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17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Наталья\Desktop\Наташина папка\смешарики\86f7b016737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2958" y="3722717"/>
            <a:ext cx="2917635" cy="31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esktop\e0735f7ab2b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804" y="897041"/>
            <a:ext cx="2019747" cy="22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2706594" y="4029665"/>
            <a:ext cx="3521587" cy="1726424"/>
          </a:xfrm>
          <a:prstGeom prst="wedgeRoundRectCallout">
            <a:avLst/>
          </a:prstGeom>
          <a:solidFill>
            <a:srgbClr val="FF7C80"/>
          </a:solidFill>
          <a:ln>
            <a:solidFill>
              <a:srgbClr val="F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C80"/>
              </a:solidFill>
            </a:endParaRPr>
          </a:p>
        </p:txBody>
      </p:sp>
      <p:pic>
        <p:nvPicPr>
          <p:cNvPr id="1026" name="Picture 2" descr="C:\Users\Наталья\Desktop\0_88a58_e96c92d3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301" y="491903"/>
            <a:ext cx="1799217" cy="30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9209" y="4231157"/>
            <a:ext cx="3869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Comic Sans MS" pitchFamily="66" charset="0"/>
              </a:rPr>
              <a:t>Абрикоса лучший друг.</a:t>
            </a:r>
            <a:br>
              <a:rPr lang="ru-RU" sz="19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900" dirty="0">
                <a:solidFill>
                  <a:srgbClr val="FF0000"/>
                </a:solidFill>
                <a:latin typeface="Comic Sans MS" pitchFamily="66" charset="0"/>
              </a:rPr>
              <a:t>Рыженький, с пушком вокруг.</a:t>
            </a:r>
            <a:br>
              <a:rPr lang="ru-RU" sz="19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900" dirty="0">
                <a:solidFill>
                  <a:srgbClr val="FF0000"/>
                </a:solidFill>
                <a:latin typeface="Comic Sans MS" pitchFamily="66" charset="0"/>
              </a:rPr>
              <a:t>Крупный, ароматный</a:t>
            </a:r>
            <a:br>
              <a:rPr lang="ru-RU" sz="19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900" dirty="0">
                <a:solidFill>
                  <a:srgbClr val="FF0000"/>
                </a:solidFill>
                <a:latin typeface="Comic Sans MS" pitchFamily="66" charset="0"/>
              </a:rPr>
              <a:t>И на вкус приятный.</a:t>
            </a:r>
            <a:endParaRPr lang="ru-RU" sz="1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81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3141292" y="4128667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Наталья\Desktop\2c2c9dd4c947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96" y="980729"/>
            <a:ext cx="23037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Наталья\Desktop\Наташина папка\смешарики\35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1" y="3710685"/>
            <a:ext cx="281213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1027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7544" y="398886"/>
            <a:ext cx="8339586" cy="6301064"/>
            <a:chOff x="467544" y="398886"/>
            <a:chExt cx="8339586" cy="63010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05" y="39888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0" y="39971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9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475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3689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9" y="416695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768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32129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134076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38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1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1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4137314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07" y="227095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33" y="227095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71" y="227095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44" y="227095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70" y="227094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320833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2" y="594927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32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511" y="41373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0" y="227687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27687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9" y="411825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41373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320833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701" y="411826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1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090" y="594927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2" y="413731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4" y="594927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 descr="C:\Users\Наталья\Desktop\redapp03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5" y="4118259"/>
              <a:ext cx="704057" cy="7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10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" name="Picture 5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816" y="3580604"/>
            <a:ext cx="923029" cy="96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48161" y="4591772"/>
            <a:ext cx="1139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талья\Desktop\Наташина папка\смешарики\20d3e164dd4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484" y="1340768"/>
            <a:ext cx="6555747" cy="54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28196" y="7019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346E-6 C 0.01562 -0.01988 0.01423 -0.01063 0.01041 -0.03145 C 0.00885 -0.04741 0.00885 -0.06429 0.0059 -0.07978 C 0.00434 -0.10407 0.00434 -0.13575 -0.00417 -0.15679 C -0.00591 -0.1679 -0.00712 -0.17206 -0.01302 -0.17853 C -0.0165 -0.19565 -0.01354 -0.1901 -0.02031 -0.19773 C -0.02257 -0.20975 -0.01997 -0.20166 -0.02622 -0.20744 C -0.03629 -0.21669 -0.04566 -0.22826 -0.05695 -0.23404 C -0.06476 -0.24791 -0.08091 -0.24907 -0.09184 -0.25092 C -0.10261 -0.25531 -0.11337 -0.26179 -0.12379 -0.2678 C -0.13316 -0.27266 -0.14341 -0.26919 -0.15295 -0.27012 C -0.17014 -0.26919 -0.18716 -0.26919 -0.20417 -0.2678 C -0.21146 -0.26734 -0.22413 -0.26017 -0.23038 -0.25809 C -0.24566 -0.25277 -0.26146 -0.25323 -0.27691 -0.25323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Наталья\Desktop\Наташина папка\смешарики\86f7b016737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2958" y="3722717"/>
            <a:ext cx="2917635" cy="31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esktop\e0735f7ab2b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920" y="892397"/>
            <a:ext cx="2019747" cy="22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2706593" y="4029664"/>
            <a:ext cx="3521587" cy="1919615"/>
          </a:xfrm>
          <a:prstGeom prst="wedgeRoundRectCallout">
            <a:avLst/>
          </a:prstGeom>
          <a:solidFill>
            <a:srgbClr val="FF7C80"/>
          </a:solidFill>
          <a:ln>
            <a:solidFill>
              <a:srgbClr val="F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C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9209" y="4231157"/>
            <a:ext cx="38697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Фрукт ворсисто-бархатистый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Снимешь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шкурку-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сладкокислый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Снаружи с картофелем схож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Внутри на крыжовник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похож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81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3144939" y="4253813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Наталья\Desktop\2c2c9dd4c94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34" y="980729"/>
            <a:ext cx="23037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353" y="925802"/>
            <a:ext cx="19145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Наталья\Desktop\Наташина папка\смешарики\8e6824e6fa3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89343"/>
            <a:ext cx="2682087" cy="3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1027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7544" y="398886"/>
            <a:ext cx="8339586" cy="6301064"/>
            <a:chOff x="467544" y="398886"/>
            <a:chExt cx="8339586" cy="63010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05" y="39888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0" y="39971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9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475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3689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9" y="416695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768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32129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134076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38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1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1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4137314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07" y="227095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33" y="227095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71" y="227095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44" y="227095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70" y="227094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320833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2" y="594927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32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511" y="41373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0" y="227687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27687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9" y="411825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41373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320833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701" y="411826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1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090" y="594927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2" y="413731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4" y="594927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 descr="C:\Users\Наталья\Desktop\redapp038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5" y="4118259"/>
              <a:ext cx="704057" cy="7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10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3208336"/>
            <a:ext cx="1139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7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2.0444E-6 C 0.00538 0.0333 0.00295 0.09066 -0.00504 0.1272 C -0.00625 0.14547 -0.00539 0.16536 -0.01754 0.1716 C -0.02639 0.18085 -0.03386 0.19195 -0.04271 0.2012 C -0.04653 0.20514 -0.05157 0.20514 -0.05539 0.20699 C -0.06702 0.22017 -0.08177 0.22225 -0.09514 0.22803 C -0.11337 0.23613 -0.11615 0.23983 -0.13473 0.24306 C -0.17552 0.23705 -0.21667 0.23751 -0.25747 0.23404 C -0.30695 0.23613 -0.35209 0.23913 -0.40139 0.23404 C -0.42136 0.22526 -0.40608 0.23081 -0.44827 0.23081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Наталья\Desktop\Наташина папка\смешарики\youloveit_ru_smeshariki_kartinki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166" y="404664"/>
            <a:ext cx="4931461" cy="55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03180"/>
            <a:ext cx="1836497" cy="194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C:\Users\Наталья\Desktop\e0735f7ab2b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998" y="3429000"/>
            <a:ext cx="1796643" cy="19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Наталья\Desktop\0_88a58_e96c92d3_ori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44616">
            <a:off x="984338" y="3360641"/>
            <a:ext cx="1656941" cy="28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Наталья\Desktop\04992c0779f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4359554"/>
            <a:ext cx="1666423" cy="17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Наталья\Desktop\2c2c9dd4c947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476" y="4963713"/>
            <a:ext cx="196245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41033" y="6705197"/>
            <a:ext cx="609600" cy="609600"/>
          </a:xfrm>
          <a:prstGeom prst="rect">
            <a:avLst/>
          </a:prstGeom>
        </p:spPr>
      </p:pic>
      <p:pic>
        <p:nvPicPr>
          <p:cNvPr id="10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7418431" y="5371021"/>
            <a:ext cx="1311391" cy="11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17031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Comic Sans MS" pitchFamily="66" charset="0"/>
              </a:rPr>
              <a:t>Источники: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k-TM" sz="3200" b="1" u="sng" dirty="0">
                <a:solidFill>
                  <a:srgbClr val="002060"/>
                </a:solidFill>
                <a:latin typeface="Comic Sans MS" pitchFamily="66" charset="0"/>
                <a:hlinkClick r:id="rId3"/>
              </a:rPr>
              <a:t>http://www.lenagold.ru</a:t>
            </a:r>
            <a:r>
              <a:rPr lang="tk-TM" sz="3200" b="1" u="sng" dirty="0" smtClean="0">
                <a:solidFill>
                  <a:srgbClr val="002060"/>
                </a:solidFill>
                <a:latin typeface="Comic Sans MS" pitchFamily="66" charset="0"/>
                <a:hlinkClick r:id="rId3"/>
              </a:rPr>
              <a:t>/</a:t>
            </a:r>
            <a:endParaRPr lang="tk-TM" sz="32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k-TM" sz="3200" b="1" u="sng" dirty="0">
                <a:solidFill>
                  <a:srgbClr val="002060"/>
                </a:solidFill>
                <a:latin typeface="Comic Sans MS" pitchFamily="66" charset="0"/>
                <a:hlinkClick r:id="rId4"/>
              </a:rPr>
              <a:t>http://ped-kopilka.ru</a:t>
            </a:r>
            <a:r>
              <a:rPr lang="tk-TM" sz="3200" b="1" u="sng" dirty="0" smtClean="0">
                <a:solidFill>
                  <a:srgbClr val="002060"/>
                </a:solidFill>
                <a:latin typeface="Comic Sans MS" pitchFamily="66" charset="0"/>
                <a:hlinkClick r:id="rId4"/>
              </a:rPr>
              <a:t>/</a:t>
            </a:r>
            <a:endParaRPr lang="tk-TM" sz="32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k-TM" sz="3200" b="1" u="sng" dirty="0">
                <a:solidFill>
                  <a:srgbClr val="002060"/>
                </a:solidFill>
                <a:latin typeface="Comic Sans MS" pitchFamily="66" charset="0"/>
              </a:rPr>
              <a:t>http://www.photoknopa.ru/</a:t>
            </a:r>
            <a:endParaRPr lang="ru-RU" sz="32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2berega.spb.ru/content/media/pic/std/1000000/294000/293914-1873cebfb4c7f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82" y="1"/>
            <a:ext cx="94482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7422" y="404664"/>
            <a:ext cx="4964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Подарки для Ёжика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(фруктовые загадки)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680" y="1630554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игры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развитие логического мышления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детей дошкольного возраста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0042" y="3050317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4+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41" y="2745416"/>
            <a:ext cx="547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Дорогие друзья!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Будьте внимательны при смене слайдов презентации. Если необходимо перейти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следующий слайд – нажмите картинку  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такой картинки нет,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 смена слайдов происходит автоматически.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Отгадывая загадки, кликайте левой кнопкой мыши по картинке-отгадке.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Желаем удачи!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Смешарики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2322404" y="3936151"/>
            <a:ext cx="859471" cy="7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6673687" y="4652876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3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Наталья\Desktop\Наташина папка\смешарики\post-11-13289509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3" y="531655"/>
            <a:ext cx="5438768" cy="59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724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1027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7544" y="398886"/>
            <a:ext cx="8339586" cy="6301064"/>
            <a:chOff x="467544" y="398886"/>
            <a:chExt cx="8339586" cy="63010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05" y="39888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0" y="39971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9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475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3689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9" y="416695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768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32129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134076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38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1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1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4137314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07" y="227095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33" y="227095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71" y="227095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44" y="227095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70" y="227094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320833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2" y="594927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32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511" y="41373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0" y="227687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27687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9" y="411825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41373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320833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701" y="411826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1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090" y="594927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2" y="413731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4" y="594927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 descr="C:\Users\Наталья\Desktop\redapp03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5" y="4118259"/>
              <a:ext cx="704057" cy="7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10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76" name="Picture 52" descr="C:\Users\Наталья\Desktop\8ed144cdf1f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530" y="1097879"/>
            <a:ext cx="891994" cy="10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58" y="1039776"/>
            <a:ext cx="1139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195" y="946734"/>
            <a:ext cx="4635128" cy="61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23396" y="6699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12414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Наталья\Desktop\Наташина папка\смешарики\86f7b016737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16160" y="3881127"/>
            <a:ext cx="2917635" cy="31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Наташина папка\смешарики\8e6824e6fa3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89343"/>
            <a:ext cx="2682087" cy="3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9145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Наталья\Desktop\04992c0779f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967342"/>
            <a:ext cx="1942189" cy="20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esktop\e0735f7ab2b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804" y="897041"/>
            <a:ext cx="2019747" cy="22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775076" y="3862817"/>
            <a:ext cx="3368244" cy="1592540"/>
            <a:chOff x="2775076" y="3862817"/>
            <a:chExt cx="3368244" cy="1592540"/>
          </a:xfrm>
        </p:grpSpPr>
        <p:sp>
          <p:nvSpPr>
            <p:cNvPr id="2" name="Скругленная прямоугольная выноска 1"/>
            <p:cNvSpPr/>
            <p:nvPr/>
          </p:nvSpPr>
          <p:spPr>
            <a:xfrm flipH="1">
              <a:off x="2775076" y="3862817"/>
              <a:ext cx="3368244" cy="1592540"/>
            </a:xfrm>
            <a:prstGeom prst="wedgeRoundRectCallout">
              <a:avLst/>
            </a:prstGeom>
            <a:solidFill>
              <a:srgbClr val="FF7C80"/>
            </a:solidFill>
            <a:ln>
              <a:solidFill>
                <a:srgbClr val="F0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7C8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01475" y="4058922"/>
              <a:ext cx="33418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01010"/>
                  </a:solidFill>
                  <a:latin typeface="Comic Sans MS" pitchFamily="66" charset="0"/>
                </a:rPr>
                <a:t>Яркий, сладкий, налитой,</a:t>
              </a:r>
            </a:p>
            <a:p>
              <a:pPr algn="ctr"/>
              <a:r>
                <a:rPr lang="ru-RU" b="1" dirty="0" smtClean="0">
                  <a:solidFill>
                    <a:srgbClr val="F01010"/>
                  </a:solidFill>
                  <a:latin typeface="Comic Sans MS" pitchFamily="66" charset="0"/>
                </a:rPr>
                <a:t>Весь в обложке золотой.</a:t>
              </a:r>
            </a:p>
            <a:p>
              <a:pPr algn="ctr"/>
              <a:r>
                <a:rPr lang="ru-RU" b="1" dirty="0" smtClean="0">
                  <a:solidFill>
                    <a:srgbClr val="F01010"/>
                  </a:solidFill>
                  <a:latin typeface="Comic Sans MS" pitchFamily="66" charset="0"/>
                </a:rPr>
                <a:t>Не с конфетной фабрики-</a:t>
              </a:r>
            </a:p>
            <a:p>
              <a:pPr algn="ctr"/>
              <a:r>
                <a:rPr lang="ru-RU" b="1" dirty="0" smtClean="0">
                  <a:solidFill>
                    <a:srgbClr val="F01010"/>
                  </a:solidFill>
                  <a:latin typeface="Comic Sans MS" pitchFamily="66" charset="0"/>
                </a:rPr>
                <a:t>Из далекой Африки.</a:t>
              </a:r>
              <a:endParaRPr lang="ru-RU" b="1" dirty="0">
                <a:solidFill>
                  <a:srgbClr val="F01010"/>
                </a:solidFill>
                <a:latin typeface="Comic Sans MS" pitchFamily="66" charset="0"/>
              </a:endParaRPr>
            </a:p>
          </p:txBody>
        </p:sp>
      </p:grpSp>
      <p:pic>
        <p:nvPicPr>
          <p:cNvPr id="3081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3155881" y="4293096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1027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7544" y="398886"/>
            <a:ext cx="8339586" cy="6301064"/>
            <a:chOff x="467544" y="398886"/>
            <a:chExt cx="8339586" cy="63010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05" y="39888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0" y="39971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9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475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3689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9" y="416695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768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32129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134076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38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1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1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4137314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07" y="227095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33" y="227095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71" y="227095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44" y="227095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70" y="227094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320833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2" y="594927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32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511" y="41373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0" y="227687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27687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9" y="411825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41373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320833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701" y="411826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1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090" y="594927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2" y="413731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4" y="594927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 descr="C:\Users\Наталья\Desktop\redapp03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5" y="4118259"/>
              <a:ext cx="704057" cy="7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10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160" y="1072998"/>
            <a:ext cx="8413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042" y="1047637"/>
            <a:ext cx="1139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Наталья\Desktop\Наташина папка\смешарики\82417683_large_n_2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63" y="1792956"/>
            <a:ext cx="3932237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41908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36527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Наталья\Desktop\Наташина папка\смешарики\86f7b016737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16160" y="3881127"/>
            <a:ext cx="2917635" cy="31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930714"/>
            <a:ext cx="19145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Наталья\Desktop\04992c0779f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967341"/>
            <a:ext cx="1941115" cy="209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esktop\e0735f7ab2b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523" y="826740"/>
            <a:ext cx="2019747" cy="22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2775076" y="3862817"/>
            <a:ext cx="3368244" cy="1592540"/>
          </a:xfrm>
          <a:prstGeom prst="wedgeRoundRectCallout">
            <a:avLst/>
          </a:prstGeom>
          <a:solidFill>
            <a:srgbClr val="FF7C80"/>
          </a:solidFill>
          <a:ln>
            <a:solidFill>
              <a:srgbClr val="F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C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1475" y="4058922"/>
            <a:ext cx="334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Само с кулачок,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Красный бочок,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Потрогаешь - гладко,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Откусишь - сладко.</a:t>
            </a:r>
          </a:p>
        </p:txBody>
      </p:sp>
      <p:pic>
        <p:nvPicPr>
          <p:cNvPr id="10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3193987" y="4332635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ья\Desktop\Наташина папка\смешарики\73209086_0_545b8_457ec575_X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487" y="3459654"/>
            <a:ext cx="3456513" cy="37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52" y="-1"/>
            <a:ext cx="9275628" cy="7403090"/>
            <a:chOff x="-7252" y="-1"/>
            <a:chExt cx="9275628" cy="7403090"/>
          </a:xfrm>
        </p:grpSpPr>
        <p:pic>
          <p:nvPicPr>
            <p:cNvPr id="1027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-1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1857375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185737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01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626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019" y="368833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44" y="3688338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2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49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74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767" y="5545714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Наталья\Desktop\fruct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2" y="5545713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7544" y="398886"/>
            <a:ext cx="8339586" cy="6301064"/>
            <a:chOff x="467544" y="398886"/>
            <a:chExt cx="8339586" cy="63010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05" y="39888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0" y="39971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9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475" y="43689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3689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9" y="416695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768" y="41669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32129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134076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38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1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6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1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693" y="4137314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07" y="227095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33" y="227095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71" y="227095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44" y="227095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70" y="227094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227687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694" y="320833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2" y="594927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32" y="59554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511" y="4137313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0" y="227687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27687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9" y="4118259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41373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9" y="320833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701" y="411826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1" y="5013176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090" y="5949278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18" y="5949280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2" y="4137312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4" y="5949277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 descr="C:\Users\Наталья\Desktop\redapp03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5" y="4118259"/>
              <a:ext cx="704057" cy="7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1011"/>
              <a:ext cx="7064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619" y="3519842"/>
            <a:ext cx="923029" cy="96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105" y="1054216"/>
            <a:ext cx="1139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Наталья\Desktop\Наташина папка\смешарики\NzhYJtqcr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520" y="946002"/>
            <a:ext cx="4981575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7872" y="6894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4618 0 C 0.21163 0 0.29323 0.05625 0.29323 0.10347 L 0.29323 0.2090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271463"/>
            <a:ext cx="9272588" cy="7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Наталья\Desktop\Наташина папка\смешарики\86f7b016737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2958" y="3722717"/>
            <a:ext cx="2917635" cy="31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esktop\e0735f7ab2b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804" y="897041"/>
            <a:ext cx="2019747" cy="22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2706595" y="3862816"/>
            <a:ext cx="3521587" cy="2086464"/>
          </a:xfrm>
          <a:prstGeom prst="wedgeRoundRectCallout">
            <a:avLst/>
          </a:prstGeom>
          <a:solidFill>
            <a:srgbClr val="FF7C80"/>
          </a:solidFill>
          <a:ln>
            <a:solidFill>
              <a:srgbClr val="F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C80"/>
              </a:solidFill>
            </a:endParaRPr>
          </a:p>
        </p:txBody>
      </p:sp>
      <p:pic>
        <p:nvPicPr>
          <p:cNvPr id="1026" name="Picture 2" descr="C:\Users\Наталья\Desktop\0_88a58_e96c92d3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301" y="491903"/>
            <a:ext cx="1799217" cy="30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Наталья\Desktop\9a370e2a0d8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97041"/>
            <a:ext cx="1927774" cy="21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3738" y="4029165"/>
            <a:ext cx="3472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Comic Sans MS" pitchFamily="66" charset="0"/>
              </a:rPr>
              <a:t>садочке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 есть плод,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Он сладок, как мёд,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Румян, как калач,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Но не круглый, как мяч, -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Он под самой ножкой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Вытянут немножко.</a:t>
            </a:r>
          </a:p>
        </p:txBody>
      </p:sp>
      <p:pic>
        <p:nvPicPr>
          <p:cNvPr id="3081" name="Picture 9" descr="C:\Users\Наталья\Desktop\zelapp03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868" flipH="1">
            <a:off x="3126733" y="4332637"/>
            <a:ext cx="2138008" cy="18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Наталья\Desktop\Наташина папка\смешарики\NzhYJtqcrd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625" y="3341941"/>
            <a:ext cx="3080948" cy="36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ba02cc61686e378e7b57b86cca98cd6e37c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143</Words>
  <Application>Microsoft Office PowerPoint</Application>
  <PresentationFormat>Экран (4:3)</PresentationFormat>
  <Paragraphs>37</Paragraphs>
  <Slides>16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luba62</cp:lastModifiedBy>
  <cp:revision>56</cp:revision>
  <dcterms:created xsi:type="dcterms:W3CDTF">2014-04-27T05:25:24Z</dcterms:created>
  <dcterms:modified xsi:type="dcterms:W3CDTF">2018-09-09T04:48:55Z</dcterms:modified>
</cp:coreProperties>
</file>