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sldIdLst>
    <p:sldId id="256" r:id="rId5"/>
    <p:sldId id="262" r:id="rId6"/>
    <p:sldId id="261" r:id="rId7"/>
    <p:sldId id="257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3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3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27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37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76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71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57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2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1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0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38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43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27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79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04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8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13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9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88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0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1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19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25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34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13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82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82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94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622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05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49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8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90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501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81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51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166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3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0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1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1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7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3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8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3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92DE9-CB48-40A2-821C-188F04F3A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6C98-40D9-443D-B8BA-40349641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1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Центр «Логических игр»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Группа №4</a:t>
            </a:r>
          </a:p>
          <a:p>
            <a:r>
              <a:rPr lang="ru-RU" dirty="0" smtClean="0"/>
              <a:t>«Почемучки»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9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Центр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«Игры </a:t>
            </a:r>
            <a:r>
              <a:rPr lang="ru-RU" dirty="0" err="1" smtClean="0">
                <a:solidFill>
                  <a:srgbClr val="FF0000"/>
                </a:solidFill>
              </a:rPr>
              <a:t>Воскобовича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01444"/>
            <a:ext cx="5904656" cy="484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46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Волшебный квадрат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AS\Desktop\к докладу\Фото03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86833"/>
            <a:ext cx="3168352" cy="277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S\Desktop\к докладу\Фото03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88" y="2564904"/>
            <a:ext cx="2880320" cy="2616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AS\Desktop\к докладу\P213009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16" y="4077072"/>
            <a:ext cx="3170460" cy="2792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AS\Desktop\к докладу\P21301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16" y="1655231"/>
            <a:ext cx="3296077" cy="254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36684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«Чудо цветик»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Users\AS\Desktop\к докладу\P20500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8342" y="2172678"/>
            <a:ext cx="4353560" cy="326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детский сад\к докладу\P21800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360489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детский сад\к докладу\P21800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4032740" cy="257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98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Геоконт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103152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3356992"/>
            <a:ext cx="4104902" cy="3073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4078147" cy="3285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42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«Чудо цветик»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Users\AS\Desktop\к докладу\P20500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8342" y="2172678"/>
            <a:ext cx="4353560" cy="326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детский сад\к докладу\P21800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360489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детский сад\к докладу\P21800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4032740" cy="257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az672310889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z672310889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raz672310889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raz672310889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7</TotalTime>
  <Words>26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1_raz6723108897</vt:lpstr>
      <vt:lpstr>raz6723108897</vt:lpstr>
      <vt:lpstr>2_raz6723108897</vt:lpstr>
      <vt:lpstr>3_raz6723108897</vt:lpstr>
      <vt:lpstr>Центр «Логических игр»</vt:lpstr>
      <vt:lpstr>Центр  «Игры Воскобовича»</vt:lpstr>
      <vt:lpstr>Волшебный квадрат</vt:lpstr>
      <vt:lpstr>«Чудо цветик»</vt:lpstr>
      <vt:lpstr>                «Геоконт»</vt:lpstr>
      <vt:lpstr>«Чудо цветик»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«Логических игр»</dc:title>
  <dc:creator>Решетникова</dc:creator>
  <cp:lastModifiedBy>Решетникова </cp:lastModifiedBy>
  <cp:revision>1</cp:revision>
  <dcterms:created xsi:type="dcterms:W3CDTF">2014-11-28T09:09:42Z</dcterms:created>
  <dcterms:modified xsi:type="dcterms:W3CDTF">2014-11-28T09:17:39Z</dcterms:modified>
</cp:coreProperties>
</file>