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0" r:id="rId4"/>
  </p:sldMasterIdLst>
  <p:sldIdLst>
    <p:sldId id="256" r:id="rId5"/>
    <p:sldId id="262" r:id="rId6"/>
    <p:sldId id="261" r:id="rId7"/>
    <p:sldId id="257" r:id="rId8"/>
    <p:sldId id="259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035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35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127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937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5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676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571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957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22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01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09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238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543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6278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579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4047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184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9138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69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5883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709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71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5192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3258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342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2138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6820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8825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7943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2622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056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9498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18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0900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9501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4813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5512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166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93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70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11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91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77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238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688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7780" cmpd="sng">
            <a:solidFill>
              <a:schemeClr val="accent1">
                <a:tint val="3000"/>
              </a:schemeClr>
            </a:solidFill>
            <a:prstDash val="solid"/>
            <a:miter lim="800000"/>
          </a:ln>
          <a:gradFill>
            <a:gsLst>
              <a:gs pos="10000">
                <a:schemeClr val="accent1">
                  <a:tint val="63000"/>
                  <a:sat val="105000"/>
                </a:schemeClr>
              </a:gs>
              <a:gs pos="90000">
                <a:schemeClr val="accent1">
                  <a:shade val="50000"/>
                  <a:satMod val="100000"/>
                </a:schemeClr>
              </a:gs>
            </a:gsLst>
            <a:lin ang="5400000"/>
          </a:gradFill>
          <a:effectLst>
            <a:outerShdw blurRad="55000" dist="50800" dir="5400000" algn="tl">
              <a:srgbClr val="000000">
                <a:alpha val="33000"/>
              </a:srgbClr>
            </a:outerShdw>
          </a:effectLst>
          <a:latin typeface="Constant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17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7780" cmpd="sng">
            <a:solidFill>
              <a:schemeClr val="accent1">
                <a:tint val="3000"/>
              </a:schemeClr>
            </a:solidFill>
            <a:prstDash val="solid"/>
            <a:miter lim="800000"/>
          </a:ln>
          <a:gradFill>
            <a:gsLst>
              <a:gs pos="10000">
                <a:schemeClr val="accent1">
                  <a:tint val="63000"/>
                  <a:sat val="105000"/>
                </a:schemeClr>
              </a:gs>
              <a:gs pos="90000">
                <a:schemeClr val="accent1">
                  <a:shade val="50000"/>
                  <a:satMod val="100000"/>
                </a:schemeClr>
              </a:gs>
            </a:gsLst>
            <a:lin ang="5400000"/>
          </a:gradFill>
          <a:effectLst>
            <a:outerShdw blurRad="55000" dist="50800" dir="5400000" algn="tl">
              <a:srgbClr val="000000">
                <a:alpha val="33000"/>
              </a:srgbClr>
            </a:outerShdw>
          </a:effectLst>
          <a:latin typeface="Constant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835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7780" cmpd="sng">
            <a:solidFill>
              <a:schemeClr val="accent1">
                <a:tint val="3000"/>
              </a:schemeClr>
            </a:solidFill>
            <a:prstDash val="solid"/>
            <a:miter lim="800000"/>
          </a:ln>
          <a:gradFill>
            <a:gsLst>
              <a:gs pos="10000">
                <a:schemeClr val="accent1">
                  <a:tint val="63000"/>
                  <a:sat val="105000"/>
                </a:schemeClr>
              </a:gs>
              <a:gs pos="90000">
                <a:schemeClr val="accent1">
                  <a:shade val="50000"/>
                  <a:satMod val="100000"/>
                </a:schemeClr>
              </a:gs>
            </a:gsLst>
            <a:lin ang="5400000"/>
          </a:gradFill>
          <a:effectLst>
            <a:outerShdw blurRad="55000" dist="50800" dir="5400000" algn="tl">
              <a:srgbClr val="000000">
                <a:alpha val="33000"/>
              </a:srgbClr>
            </a:outerShdw>
          </a:effectLst>
          <a:latin typeface="Constant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92DE9-CB48-40A2-821C-188F04F3AA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6C98-40D9-443D-B8BA-403496410F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51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7780" cmpd="sng">
            <a:solidFill>
              <a:schemeClr val="accent1">
                <a:tint val="3000"/>
              </a:schemeClr>
            </a:solidFill>
            <a:prstDash val="solid"/>
            <a:miter lim="800000"/>
          </a:ln>
          <a:gradFill>
            <a:gsLst>
              <a:gs pos="10000">
                <a:schemeClr val="accent1">
                  <a:tint val="63000"/>
                  <a:sat val="105000"/>
                </a:schemeClr>
              </a:gs>
              <a:gs pos="90000">
                <a:schemeClr val="accent1">
                  <a:shade val="50000"/>
                  <a:satMod val="100000"/>
                </a:schemeClr>
              </a:gs>
            </a:gsLst>
            <a:lin ang="5400000"/>
          </a:gradFill>
          <a:effectLst>
            <a:outerShdw blurRad="55000" dist="50800" dir="5400000" algn="tl">
              <a:srgbClr val="000000">
                <a:alpha val="33000"/>
              </a:srgbClr>
            </a:outerShdw>
          </a:effectLst>
          <a:latin typeface="Constant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Центр «Логических игр»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Группа №4</a:t>
            </a:r>
          </a:p>
          <a:p>
            <a:r>
              <a:rPr lang="ru-RU" dirty="0" smtClean="0"/>
              <a:t>«Почемучки»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93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Центр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«Игры </a:t>
            </a:r>
            <a:r>
              <a:rPr lang="ru-RU" dirty="0" err="1" smtClean="0">
                <a:solidFill>
                  <a:srgbClr val="FF0000"/>
                </a:solidFill>
              </a:rPr>
              <a:t>Воскобовича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01444"/>
            <a:ext cx="5904656" cy="484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446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Волшебный квадрат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Users\AS\Desktop\к докладу\Фото034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86833"/>
            <a:ext cx="3168352" cy="2776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S\Desktop\к докладу\Фото03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188" y="2564904"/>
            <a:ext cx="2880320" cy="2616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C:\Users\AS\Desktop\к докладу\P213009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716" y="4077072"/>
            <a:ext cx="3170460" cy="2792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AS\Desktop\к докладу\P213010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716" y="1655231"/>
            <a:ext cx="3296077" cy="2540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36684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«Чудо цветик»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:\Users\AS\Desktop\к докладу\P205009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8342" y="2172678"/>
            <a:ext cx="4353560" cy="326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:\детский сад\к докладу\P21800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412776"/>
            <a:ext cx="3604895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детский сад\к докладу\P21800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21088"/>
            <a:ext cx="4032740" cy="2573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989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</a:t>
            </a: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err="1" smtClean="0">
                <a:solidFill>
                  <a:srgbClr val="FF0000"/>
                </a:solidFill>
              </a:rPr>
              <a:t>Геоконт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3103152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3356992"/>
            <a:ext cx="4104902" cy="30739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68960"/>
            <a:ext cx="4078147" cy="32851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42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«Чудо цветик»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:\Users\AS\Desktop\к докладу\P205009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8342" y="2172678"/>
            <a:ext cx="4353560" cy="326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:\детский сад\к докладу\P21800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412776"/>
            <a:ext cx="3604895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детский сад\к докладу\P21800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21088"/>
            <a:ext cx="4032740" cy="2573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raz672310889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az672310889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raz672310889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raz672310889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7</TotalTime>
  <Words>26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1_raz6723108897</vt:lpstr>
      <vt:lpstr>raz6723108897</vt:lpstr>
      <vt:lpstr>2_raz6723108897</vt:lpstr>
      <vt:lpstr>3_raz6723108897</vt:lpstr>
      <vt:lpstr>Центр «Логических игр»</vt:lpstr>
      <vt:lpstr>Центр  «Игры Воскобовича»</vt:lpstr>
      <vt:lpstr>Волшебный квадрат</vt:lpstr>
      <vt:lpstr>«Чудо цветик»</vt:lpstr>
      <vt:lpstr>                «Геоконт»</vt:lpstr>
      <vt:lpstr>«Чудо цветик»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«Логических игр»</dc:title>
  <dc:creator>Решетникова</dc:creator>
  <cp:lastModifiedBy>Решетникова </cp:lastModifiedBy>
  <cp:revision>1</cp:revision>
  <dcterms:created xsi:type="dcterms:W3CDTF">2014-11-28T09:09:42Z</dcterms:created>
  <dcterms:modified xsi:type="dcterms:W3CDTF">2014-11-28T09:17:39Z</dcterms:modified>
</cp:coreProperties>
</file>